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60" r:id="rId2"/>
    <p:sldId id="300" r:id="rId3"/>
    <p:sldId id="301" r:id="rId4"/>
    <p:sldId id="266" r:id="rId5"/>
    <p:sldId id="262" r:id="rId6"/>
    <p:sldId id="278" r:id="rId7"/>
    <p:sldId id="284" r:id="rId8"/>
    <p:sldId id="285" r:id="rId9"/>
    <p:sldId id="288" r:id="rId10"/>
    <p:sldId id="294" r:id="rId11"/>
    <p:sldId id="296" r:id="rId12"/>
    <p:sldId id="29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Forfatter" initials="F" lastIdx="71"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5E"/>
    <a:srgbClr val="4CBDCA"/>
    <a:srgbClr val="E6E6E6"/>
    <a:srgbClr val="1D619D"/>
    <a:srgbClr val="7C6651"/>
    <a:srgbClr val="5757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8523" autoAdjust="0"/>
  </p:normalViewPr>
  <p:slideViewPr>
    <p:cSldViewPr snapToGrid="0" showGuides="1">
      <p:cViewPr>
        <p:scale>
          <a:sx n="125" d="100"/>
          <a:sy n="125" d="100"/>
        </p:scale>
        <p:origin x="-2131" y="-869"/>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8382C0-1D05-4229-918E-CDD7B7E48B4A}" type="slidenum">
              <a:rPr lang="en-GB" smtClean="0"/>
              <a:t>‹nr.›</a:t>
            </a:fld>
            <a:endParaRPr lang="en-GB"/>
          </a:p>
        </p:txBody>
      </p:sp>
      <p:sp>
        <p:nvSpPr>
          <p:cNvPr id="8" name="Date Placeholder 7"/>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F6AEEE-E778-402E-8B8F-9A98AED26EB8}" type="datetimeFigureOut">
              <a:rPr lang="en-GB" smtClean="0"/>
              <a:t>07/03/2025</a:t>
            </a:fld>
            <a:endParaRPr lang="en-GB"/>
          </a:p>
        </p:txBody>
      </p:sp>
      <p:sp>
        <p:nvSpPr>
          <p:cNvPr id="9" name="Header Placeholder 8"/>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1386E511-D742-4EFE-90B5-C9FC42762E0F}" type="datetimeFigureOut">
              <a:rPr lang="en-GB" smtClean="0"/>
              <a:pPr/>
              <a:t>07/03/2025</a:t>
            </a:fld>
            <a:endParaRPr lang="en-GB"/>
          </a:p>
        </p:txBody>
      </p:sp>
      <p:sp>
        <p:nvSpPr>
          <p:cNvPr id="10" name="Slide Number Placeholder 9"/>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16CFAD1-D197-4A88-B173-A6412E995EE5}" type="slidenum">
              <a:rPr lang="en-GB" smtClean="0"/>
              <a:pPr/>
              <a:t>‹nr.›</a:t>
            </a:fld>
            <a:endParaRPr lang="en-GB"/>
          </a:p>
        </p:txBody>
      </p:sp>
      <p:sp>
        <p:nvSpPr>
          <p:cNvPr id="11" name="Footer Placeholder 10"/>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12" name="Slide Image Placeholder 11"/>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13" name="Header Placeholder 12"/>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emf"/></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lide til mørkt billede">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EEB278E-06EE-4485-89DA-3982B463C2DA}"/>
              </a:ext>
            </a:extLst>
          </p:cNvPr>
          <p:cNvSpPr>
            <a:spLocks noGrp="1"/>
          </p:cNvSpPr>
          <p:nvPr>
            <p:ph type="pic" sz="quarter" idx="13" hasCustomPrompt="1"/>
          </p:nvPr>
        </p:nvSpPr>
        <p:spPr>
          <a:xfrm>
            <a:off x="0" y="-1"/>
            <a:ext cx="12193200" cy="6861600"/>
          </a:xfrm>
          <a:solidFill>
            <a:srgbClr val="E6E6E6"/>
          </a:solidFill>
        </p:spPr>
        <p:txBody>
          <a:bodyPr lIns="144000" tIns="108000"/>
          <a:lstStyle>
            <a:lvl1pPr marL="0" indent="0" algn="l">
              <a:buNone/>
              <a:defRPr sz="1600"/>
            </a:lvl1pPr>
          </a:lstStyle>
          <a:p>
            <a:r>
              <a:rPr lang="da-DK" dirty="0"/>
              <a:t>Klik på rammen for at tilføje et mørkt billede via Indsæt og Billeder eller via Templafy Skyfish</a:t>
            </a:r>
          </a:p>
        </p:txBody>
      </p:sp>
      <p:sp>
        <p:nvSpPr>
          <p:cNvPr id="2" name="Title 1"/>
          <p:cNvSpPr>
            <a:spLocks noGrp="1"/>
          </p:cNvSpPr>
          <p:nvPr>
            <p:ph type="ctrTitle"/>
          </p:nvPr>
        </p:nvSpPr>
        <p:spPr>
          <a:xfrm>
            <a:off x="1029600" y="1636713"/>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516"/>
            <a:ext cx="8388000" cy="1186971"/>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sp>
        <p:nvSpPr>
          <p:cNvPr id="13" name="Logo Placeholder Grafik">
            <a:extLst>
              <a:ext uri="{FF2B5EF4-FFF2-40B4-BE49-F238E27FC236}">
                <a16:creationId xmlns:a16="http://schemas.microsoft.com/office/drawing/2014/main" id="{11F87B8E-2791-4AE8-83DF-94E02F33557A}"/>
              </a:ext>
            </a:extLst>
          </p:cNvPr>
          <p:cNvSpPr>
            <a:spLocks noGrp="1"/>
          </p:cNvSpPr>
          <p:nvPr>
            <p:ph type="body" sz="quarter" idx="15" hasCustomPrompt="1"/>
          </p:nvPr>
        </p:nvSpPr>
        <p:spPr>
          <a:xfrm>
            <a:off x="10468466" y="143695"/>
            <a:ext cx="1724400" cy="21960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1" name="Logo Placeholder logo">
            <a:extLst>
              <a:ext uri="{FF2B5EF4-FFF2-40B4-BE49-F238E27FC236}">
                <a16:creationId xmlns:a16="http://schemas.microsoft.com/office/drawing/2014/main" id="{92C400E1-38DA-4C4E-902A-BC5E1889BAE9}"/>
              </a:ext>
            </a:extLst>
          </p:cNvPr>
          <p:cNvSpPr>
            <a:spLocks noGrp="1"/>
          </p:cNvSpPr>
          <p:nvPr>
            <p:ph type="body" sz="quarter" idx="14" hasCustomPrompt="1"/>
          </p:nvPr>
        </p:nvSpPr>
        <p:spPr>
          <a:xfrm>
            <a:off x="10164167" y="6071278"/>
            <a:ext cx="1443600" cy="424800"/>
          </a:xfrm>
          <a:blipFill>
            <a:blip r:embed="rId3"/>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50476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101340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154529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el og indholdsobjekt - grå">
    <p:spTree>
      <p:nvGrpSpPr>
        <p:cNvPr id="1" name=""/>
        <p:cNvGrpSpPr/>
        <p:nvPr/>
      </p:nvGrpSpPr>
      <p:grpSpPr>
        <a:xfrm>
          <a:off x="0" y="0"/>
          <a:ext cx="0" cy="0"/>
          <a:chOff x="0" y="0"/>
          <a:chExt cx="0" cy="0"/>
        </a:xfrm>
      </p:grpSpPr>
      <p:sp>
        <p:nvSpPr>
          <p:cNvPr id="7" name="Background">
            <a:extLst>
              <a:ext uri="{FF2B5EF4-FFF2-40B4-BE49-F238E27FC236}">
                <a16:creationId xmlns:a16="http://schemas.microsoft.com/office/drawing/2014/main" id="{F5953F35-6C01-4DBB-AE72-CA4B607D8BB1}"/>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title"/>
          </p:nvPr>
        </p:nvSpPr>
        <p:spPr/>
        <p:txBody>
          <a:bodyPr/>
          <a:lstStyle>
            <a:lvl1pPr>
              <a:defRPr>
                <a:solidFill>
                  <a:schemeClr val="bg1"/>
                </a:solidFill>
              </a:defRPr>
            </a:lvl1pPr>
          </a:lstStyle>
          <a:p>
            <a:r>
              <a:rPr lang="da-DK" noProof="0"/>
              <a:t>Klik for at redigere i master</a:t>
            </a:r>
            <a:endParaRPr lang="da-DK" noProof="0" dirty="0"/>
          </a:p>
        </p:txBody>
      </p:sp>
      <p:sp>
        <p:nvSpPr>
          <p:cNvPr id="3" name="Content Placeholder 2"/>
          <p:cNvSpPr>
            <a:spLocks noGrp="1"/>
          </p:cNvSpPr>
          <p:nvPr>
            <p:ph idx="1" hasCustomPrompt="1"/>
          </p:nvPr>
        </p:nvSpPr>
        <p:spPr/>
        <p:txBody>
          <a:bodyPr/>
          <a:lstStyle>
            <a:lvl1pPr>
              <a:spcBef>
                <a:spcPts val="1200"/>
              </a:spcBef>
              <a:buClr>
                <a:schemeClr val="accent3"/>
              </a:buClr>
              <a:defRPr>
                <a:solidFill>
                  <a:schemeClr val="bg1"/>
                </a:solidFill>
              </a:defRPr>
            </a:lvl1pPr>
            <a:lvl2pPr>
              <a:spcBef>
                <a:spcPts val="300"/>
              </a:spcBef>
              <a:spcAft>
                <a:spcPts val="0"/>
              </a:spcAft>
              <a:buClr>
                <a:schemeClr val="accent1"/>
              </a:buClr>
              <a:defRPr>
                <a:solidFill>
                  <a:schemeClr val="bg1"/>
                </a:solidFill>
              </a:defRPr>
            </a:lvl2pPr>
            <a:lvl3pPr>
              <a:spcBef>
                <a:spcPts val="300"/>
              </a:spcBef>
              <a:spcAft>
                <a:spcPts val="0"/>
              </a:spcAft>
              <a:defRPr>
                <a:solidFill>
                  <a:schemeClr val="bg1"/>
                </a:solidFill>
              </a:defRPr>
            </a:lvl3pPr>
            <a:lvl4pPr>
              <a:spcBef>
                <a:spcPts val="300"/>
              </a:spcBef>
              <a:spcAft>
                <a:spcPts val="0"/>
              </a:spcAft>
              <a:buClr>
                <a:schemeClr val="accent3"/>
              </a:buClr>
              <a:defRPr>
                <a:solidFill>
                  <a:schemeClr val="bg1"/>
                </a:solidFill>
              </a:defRPr>
            </a:lvl4pPr>
            <a:lvl5pPr>
              <a:spcBef>
                <a:spcPts val="300"/>
              </a:spcBef>
              <a:spcAft>
                <a:spcPts val="0"/>
              </a:spcAft>
              <a:buClr>
                <a:schemeClr val="accent3"/>
              </a:buClr>
              <a:defRPr>
                <a:solidFill>
                  <a:schemeClr val="bg1"/>
                </a:solidFill>
              </a:defRPr>
            </a:lvl5pPr>
            <a:lvl6pPr>
              <a:defRPr>
                <a:solidFill>
                  <a:schemeClr val="bg1"/>
                </a:solidFill>
              </a:defRPr>
            </a:lvl6pPr>
            <a:lvl7pPr>
              <a:defRPr>
                <a:solidFill>
                  <a:schemeClr val="bg1"/>
                </a:solidFill>
              </a:defRPr>
            </a:lvl7pPr>
            <a:lvl8pPr>
              <a:buNone/>
              <a:defRPr>
                <a:solidFill>
                  <a:schemeClr val="bg1"/>
                </a:solidFill>
              </a:defRPr>
            </a:lvl8pPr>
            <a:lvl9pPr>
              <a:defRPr>
                <a:solidFill>
                  <a:schemeClr val="bg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noProof="0" dirty="0"/>
              <a:t>6</a:t>
            </a:r>
          </a:p>
          <a:p>
            <a:pPr lvl="6"/>
            <a:r>
              <a:rPr lang="da-DK" noProof="0" dirty="0"/>
              <a:t>7</a:t>
            </a:r>
          </a:p>
          <a:p>
            <a:pPr lvl="7"/>
            <a:r>
              <a:rPr lang="da-DK" noProof="0" dirty="0"/>
              <a:t>8</a:t>
            </a:r>
          </a:p>
          <a:p>
            <a:pPr lvl="8"/>
            <a:r>
              <a:rPr lang="da-DK" noProof="0"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pic>
        <p:nvPicPr>
          <p:cNvPr id="8" name="Logo">
            <a:extLst>
              <a:ext uri="{FF2B5EF4-FFF2-40B4-BE49-F238E27FC236}">
                <a16:creationId xmlns:a16="http://schemas.microsoft.com/office/drawing/2014/main" id="{265956DE-EFE7-421B-AB1B-9C457CD83B7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9"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lvl1pPr>
              <a:defRPr>
                <a:solidFill>
                  <a:schemeClr val="bg1"/>
                </a:solidFill>
              </a:defRPr>
            </a:lvl1pPr>
          </a:lstStyle>
          <a:p>
            <a:endParaRPr lang="da-DK" dirty="0"/>
          </a:p>
        </p:txBody>
      </p:sp>
      <p:sp>
        <p:nvSpPr>
          <p:cNvPr id="10"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lvl1pPr>
              <a:defRPr>
                <a:solidFill>
                  <a:schemeClr val="bg1"/>
                </a:solidFill>
              </a:defRPr>
            </a:lvl1p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2578944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indholdsobjekter (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7729200" cy="4168800"/>
          </a:xfrm>
        </p:spPr>
        <p:txBody>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0" name="Pladsholder til indhold 3"/>
          <p:cNvSpPr>
            <a:spLocks noGrp="1"/>
          </p:cNvSpPr>
          <p:nvPr>
            <p:ph sz="half" idx="2" hasCustomPrompt="1"/>
          </p:nvPr>
        </p:nvSpPr>
        <p:spPr>
          <a:xfrm>
            <a:off x="9052560" y="1636713"/>
            <a:ext cx="2110740" cy="4168775"/>
          </a:xfrm>
        </p:spPr>
        <p:txBody>
          <a:bodyPr/>
          <a:lstStyle>
            <a:lvl1pPr>
              <a:spcBef>
                <a:spcPts val="0"/>
              </a:spcBef>
              <a:defRPr sz="1800"/>
            </a:lvl1pPr>
            <a:lvl2pPr>
              <a:spcBef>
                <a:spcPts val="0"/>
              </a:spcBef>
              <a:defRPr sz="1800"/>
            </a:lvl2pPr>
            <a:lvl3pPr>
              <a:spcBef>
                <a:spcPts val="0"/>
              </a:spcBef>
              <a:defRPr sz="1800"/>
            </a:lvl3pPr>
            <a:lvl4pPr>
              <a:spcBef>
                <a:spcPts val="0"/>
              </a:spcBef>
              <a:defRPr sz="1800"/>
            </a:lvl4pPr>
            <a:lvl5pPr>
              <a:spcBef>
                <a:spcPts val="0"/>
              </a:spcBef>
              <a:defRPr sz="1800"/>
            </a:lvl5pPr>
            <a:lvl6pPr>
              <a:spcBef>
                <a:spcPts val="0"/>
              </a:spcBef>
              <a:defRPr sz="1800"/>
            </a:lvl6pPr>
            <a:lvl7pPr>
              <a:spcBef>
                <a:spcPts val="0"/>
              </a:spcBef>
              <a:defRPr sz="1800"/>
            </a:lvl7pPr>
            <a:lvl8pPr>
              <a:spcBef>
                <a:spcPts val="0"/>
              </a:spcBef>
              <a:defRPr sz="1800"/>
            </a:lvl8pPr>
            <a:lvl9pPr>
              <a:spcBef>
                <a:spcPts val="0"/>
              </a:spcBef>
              <a:defRPr sz="18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3921028931"/>
      </p:ext>
    </p:extLst>
  </p:cSld>
  <p:clrMapOvr>
    <a:masterClrMapping/>
  </p:clrMapOvr>
  <p:extLst mod="1">
    <p:ext uri="{DCECCB84-F9BA-43D5-87BE-67443E8EF086}">
      <p15:sldGuideLst xmlns:p15="http://schemas.microsoft.com/office/powerpoint/2012/main">
        <p15:guide id="1" pos="5518" userDrawn="1">
          <p15:clr>
            <a:srgbClr val="FBAE40"/>
          </p15:clr>
        </p15:guide>
        <p15:guide id="2" pos="57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ndholdsobjekter (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49068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0" name="Pladsholder til indhold 3"/>
          <p:cNvSpPr>
            <a:spLocks noGrp="1"/>
          </p:cNvSpPr>
          <p:nvPr>
            <p:ph sz="half" idx="2" hasCustomPrompt="1"/>
          </p:nvPr>
        </p:nvSpPr>
        <p:spPr>
          <a:xfrm>
            <a:off x="6256500" y="1636713"/>
            <a:ext cx="4906800" cy="4168775"/>
          </a:xfrm>
        </p:spPr>
        <p:txBody>
          <a:bodyPr/>
          <a:lstStyle>
            <a:lvl1pPr>
              <a:defRPr sz="2200"/>
            </a:lvl1pPr>
            <a:lvl2pPr>
              <a:defRPr sz="2200"/>
            </a:lvl2pPr>
            <a:lvl3pPr>
              <a:defRPr sz="2200"/>
            </a:lvl3pPr>
            <a:lvl4pPr>
              <a:defRPr sz="2200"/>
            </a:lvl4pPr>
            <a:lvl5pPr>
              <a:defRPr sz="2200"/>
            </a:lvl5pPr>
            <a:lvl6pPr>
              <a:defRPr sz="2200"/>
            </a:lvl6pPr>
            <a:lvl7pPr>
              <a:defRPr sz="2200"/>
            </a:lvl7pPr>
            <a:lvl8pPr>
              <a:defRPr sz="2200"/>
            </a:lvl8pPr>
            <a:lvl9pPr>
              <a:defRPr sz="22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932740325"/>
      </p:ext>
    </p:extLst>
  </p:cSld>
  <p:clrMapOvr>
    <a:masterClrMapping/>
  </p:clrMapOvr>
  <p:extLst mod="1">
    <p:ext uri="{DCECCB84-F9BA-43D5-87BE-67443E8EF086}">
      <p15:sldGuideLst xmlns:p15="http://schemas.microsoft.com/office/powerpoint/2012/main">
        <p15:guide id="1" pos="3741" userDrawn="1">
          <p15:clr>
            <a:srgbClr val="FBAE40"/>
          </p15:clr>
        </p15:guide>
        <p15:guide id="2" pos="39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indholdsobjekter (B) grå">
    <p:bg>
      <p:bgRef idx="1001">
        <a:schemeClr val="bg1"/>
      </p:bgRef>
    </p:bg>
    <p:spTree>
      <p:nvGrpSpPr>
        <p:cNvPr id="1" name=""/>
        <p:cNvGrpSpPr/>
        <p:nvPr/>
      </p:nvGrpSpPr>
      <p:grpSpPr>
        <a:xfrm>
          <a:off x="0" y="0"/>
          <a:ext cx="0" cy="0"/>
          <a:chOff x="0" y="0"/>
          <a:chExt cx="0" cy="0"/>
        </a:xfrm>
      </p:grpSpPr>
      <p:sp>
        <p:nvSpPr>
          <p:cNvPr id="11" name="Background">
            <a:extLst>
              <a:ext uri="{FF2B5EF4-FFF2-40B4-BE49-F238E27FC236}">
                <a16:creationId xmlns:a16="http://schemas.microsoft.com/office/drawing/2014/main" id="{F67ED29F-E2C4-4144-8823-BD3990AE25AE}"/>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12" name="Logo">
            <a:extLst>
              <a:ext uri="{FF2B5EF4-FFF2-40B4-BE49-F238E27FC236}">
                <a16:creationId xmlns:a16="http://schemas.microsoft.com/office/drawing/2014/main" id="{5150AA3B-FBE9-4859-83BB-DE6BAD048C0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2" name="Title 1"/>
          <p:cNvSpPr>
            <a:spLocks noGrp="1"/>
          </p:cNvSpPr>
          <p:nvPr>
            <p:ph type="title"/>
          </p:nvPr>
        </p:nvSpPr>
        <p:spPr/>
        <p:txBody>
          <a:bodyPr/>
          <a:lstStyle>
            <a:lvl1pPr>
              <a:defRPr/>
            </a:lvl1pPr>
          </a:lstStyle>
          <a:p>
            <a:r>
              <a:rPr lang="da-DK" noProof="0" dirty="0"/>
              <a:t>Klik for at redigere i master</a:t>
            </a:r>
          </a:p>
        </p:txBody>
      </p:sp>
      <p:sp>
        <p:nvSpPr>
          <p:cNvPr id="9" name="Pladsholder til indhold 2"/>
          <p:cNvSpPr>
            <a:spLocks noGrp="1"/>
          </p:cNvSpPr>
          <p:nvPr>
            <p:ph idx="1" hasCustomPrompt="1"/>
          </p:nvPr>
        </p:nvSpPr>
        <p:spPr>
          <a:xfrm>
            <a:off x="1029600" y="1637999"/>
            <a:ext cx="4904475" cy="4168800"/>
          </a:xfrm>
        </p:spPr>
        <p:txBody>
          <a:bodyPr/>
          <a:lstStyle>
            <a:lvl1pPr>
              <a:buClr>
                <a:schemeClr val="accent3"/>
              </a:buClr>
              <a:defRPr>
                <a:solidFill>
                  <a:schemeClr val="tx1"/>
                </a:solidFill>
              </a:defRPr>
            </a:lvl1pPr>
            <a:lvl2pPr>
              <a:buClr>
                <a:schemeClr val="accent1"/>
              </a:buClr>
              <a:defRPr>
                <a:solidFill>
                  <a:schemeClr val="tx1"/>
                </a:solidFill>
              </a:defRPr>
            </a:lvl2pPr>
            <a:lvl3pPr>
              <a:defRPr>
                <a:solidFill>
                  <a:schemeClr val="tx1"/>
                </a:solidFill>
              </a:defRPr>
            </a:lvl3pPr>
            <a:lvl4pPr>
              <a:buClr>
                <a:schemeClr val="accent3"/>
              </a:buClr>
              <a:defRPr>
                <a:solidFill>
                  <a:schemeClr val="tx1"/>
                </a:solidFill>
              </a:defRPr>
            </a:lvl4pPr>
            <a:lvl5pPr>
              <a:buClr>
                <a:schemeClr val="accent3"/>
              </a:buCl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0" name="Pladsholder til indhold 3"/>
          <p:cNvSpPr>
            <a:spLocks noGrp="1"/>
          </p:cNvSpPr>
          <p:nvPr>
            <p:ph sz="half" idx="2" hasCustomPrompt="1"/>
          </p:nvPr>
        </p:nvSpPr>
        <p:spPr>
          <a:xfrm>
            <a:off x="6256500" y="1636713"/>
            <a:ext cx="4906800" cy="4168775"/>
          </a:xfrm>
        </p:spPr>
        <p:txBody>
          <a:bodyPr/>
          <a:lstStyle>
            <a:lvl1pPr>
              <a:buClr>
                <a:schemeClr val="accent3"/>
              </a:buClr>
              <a:defRPr sz="2200">
                <a:solidFill>
                  <a:schemeClr val="tx1"/>
                </a:solidFill>
              </a:defRPr>
            </a:lvl1pPr>
            <a:lvl2pPr>
              <a:buClr>
                <a:schemeClr val="accent1"/>
              </a:buClr>
              <a:defRPr sz="2200">
                <a:solidFill>
                  <a:schemeClr val="tx1"/>
                </a:solidFill>
              </a:defRPr>
            </a:lvl2pPr>
            <a:lvl3pPr>
              <a:defRPr sz="2200">
                <a:solidFill>
                  <a:schemeClr val="tx1"/>
                </a:solidFill>
              </a:defRPr>
            </a:lvl3pPr>
            <a:lvl4pPr>
              <a:buClr>
                <a:schemeClr val="accent3"/>
              </a:buClr>
              <a:defRPr sz="2200">
                <a:solidFill>
                  <a:schemeClr val="tx1"/>
                </a:solidFill>
              </a:defRPr>
            </a:lvl4pPr>
            <a:lvl5pPr>
              <a:buClr>
                <a:schemeClr val="accent3"/>
              </a:buClr>
              <a:defRPr sz="2200">
                <a:solidFill>
                  <a:schemeClr val="tx1"/>
                </a:solidFill>
              </a:defRPr>
            </a:lvl5pPr>
            <a:lvl6pPr>
              <a:defRPr sz="2200">
                <a:solidFill>
                  <a:schemeClr val="tx1"/>
                </a:solidFill>
              </a:defRPr>
            </a:lvl6pPr>
            <a:lvl7pPr>
              <a:defRPr sz="2200">
                <a:solidFill>
                  <a:schemeClr val="tx1"/>
                </a:solidFill>
              </a:defRPr>
            </a:lvl7pPr>
            <a:lvl8pPr>
              <a:defRPr sz="2200">
                <a:solidFill>
                  <a:schemeClr val="tx1"/>
                </a:solidFill>
              </a:defRPr>
            </a:lvl8pPr>
            <a:lvl9pPr>
              <a:defRPr sz="2200">
                <a:solidFill>
                  <a:schemeClr val="tx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lvl1pPr>
              <a:defRPr>
                <a:solidFill>
                  <a:schemeClr val="tx1"/>
                </a:solidFill>
              </a:defRPr>
            </a:lvl1p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lvl1pPr>
              <a:defRPr>
                <a:solidFill>
                  <a:schemeClr val="tx1"/>
                </a:solidFill>
              </a:defRPr>
            </a:lvl1p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2567717229"/>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pos="3741" userDrawn="1">
          <p15:clr>
            <a:srgbClr val="FBAE40"/>
          </p15:clr>
        </p15:guide>
        <p15:guide id="2" pos="394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 og bille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49068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
        <p:nvSpPr>
          <p:cNvPr id="11" name="Picture Placeholder 3">
            <a:extLst>
              <a:ext uri="{FF2B5EF4-FFF2-40B4-BE49-F238E27FC236}">
                <a16:creationId xmlns:a16="http://schemas.microsoft.com/office/drawing/2014/main" id="{AA022F42-4570-4FF6-9293-6BC9A1A21925}"/>
              </a:ext>
            </a:extLst>
          </p:cNvPr>
          <p:cNvSpPr>
            <a:spLocks noGrp="1"/>
          </p:cNvSpPr>
          <p:nvPr>
            <p:ph type="pic" idx="17" hasCustomPrompt="1"/>
          </p:nvPr>
        </p:nvSpPr>
        <p:spPr>
          <a:xfrm>
            <a:off x="6254750" y="1636713"/>
            <a:ext cx="4906800" cy="4169950"/>
          </a:xfrm>
        </p:spPr>
        <p:txBody>
          <a:bodyPr tIns="1332000" anchor="ctr" anchorCtr="0"/>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a:t>Klik på ikonet for at tilføje et billede eller </a:t>
            </a:r>
            <a:br>
              <a:rPr lang="da-DK" dirty="0"/>
            </a:br>
            <a:r>
              <a:rPr lang="da-DK" dirty="0"/>
              <a:t>klik på rammen for at tilføje et billede via Templafy Skyfish</a:t>
            </a:r>
          </a:p>
        </p:txBody>
      </p:sp>
    </p:spTree>
    <p:extLst>
      <p:ext uri="{BB962C8B-B14F-4D97-AF65-F5344CB8AC3E}">
        <p14:creationId xmlns:p14="http://schemas.microsoft.com/office/powerpoint/2010/main" val="2720348576"/>
      </p:ext>
    </p:extLst>
  </p:cSld>
  <p:clrMapOvr>
    <a:masterClrMapping/>
  </p:clrMapOvr>
  <p:extLst mod="1">
    <p:ext uri="{DCECCB84-F9BA-43D5-87BE-67443E8EF086}">
      <p15:sldGuideLst xmlns:p15="http://schemas.microsoft.com/office/powerpoint/2012/main">
        <p15:guide id="1" pos="3741" userDrawn="1">
          <p15:clr>
            <a:srgbClr val="FBAE40"/>
          </p15:clr>
        </p15:guide>
        <p15:guide id="2" pos="39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agsorden">
    <p:spTree>
      <p:nvGrpSpPr>
        <p:cNvPr id="1" name=""/>
        <p:cNvGrpSpPr/>
        <p:nvPr/>
      </p:nvGrpSpPr>
      <p:grpSpPr>
        <a:xfrm>
          <a:off x="0" y="0"/>
          <a:ext cx="0" cy="0"/>
          <a:chOff x="0" y="0"/>
          <a:chExt cx="0" cy="0"/>
        </a:xfrm>
      </p:grpSpPr>
      <p:sp>
        <p:nvSpPr>
          <p:cNvPr id="9" name="Pladsholder til indhold 2"/>
          <p:cNvSpPr>
            <a:spLocks noGrp="1"/>
          </p:cNvSpPr>
          <p:nvPr>
            <p:ph idx="1" hasCustomPrompt="1"/>
          </p:nvPr>
        </p:nvSpPr>
        <p:spPr>
          <a:xfrm>
            <a:off x="-79200" y="1637999"/>
            <a:ext cx="4071600" cy="4168800"/>
          </a:xfrm>
        </p:spPr>
        <p:txBody>
          <a:bodyPr/>
          <a:lstStyle>
            <a:lvl1pPr marL="1440000" indent="-1440000">
              <a:spcBef>
                <a:spcPts val="2000"/>
              </a:spcBef>
              <a:buSzPct val="100000"/>
              <a:buFontTx/>
              <a:buBlip>
                <a:blip r:embed="rId2"/>
              </a:buBlip>
              <a:defRPr sz="3200" b="1">
                <a:latin typeface="+mj-lt"/>
              </a:defRPr>
            </a:lvl1pPr>
            <a:lvl2pPr marL="1440000" indent="-1440000">
              <a:spcBef>
                <a:spcPts val="2000"/>
              </a:spcBef>
              <a:buSzPct val="100000"/>
              <a:buFontTx/>
              <a:buBlip>
                <a:blip r:embed="rId3"/>
              </a:buBlip>
              <a:defRPr sz="3200" b="1">
                <a:latin typeface="+mj-lt"/>
              </a:defRPr>
            </a:lvl2pPr>
            <a:lvl3pPr marL="1404000" indent="-360000">
              <a:spcBef>
                <a:spcPts val="1200"/>
              </a:spcBef>
              <a:buClr>
                <a:schemeClr val="accent1"/>
              </a:buClr>
              <a:buSzPct val="110000"/>
              <a:buFont typeface="Arial" panose="020B0604020202020204" pitchFamily="34" charset="0"/>
              <a:buChar char="●"/>
              <a:defRPr sz="2000"/>
            </a:lvl3pPr>
            <a:lvl4pPr marL="1404000">
              <a:spcBef>
                <a:spcPts val="1200"/>
              </a:spcBef>
              <a:buClr>
                <a:schemeClr val="accent3"/>
              </a:buClr>
              <a:defRPr sz="2000"/>
            </a:lvl4pPr>
            <a:lvl5pPr marL="1404000">
              <a:spcBef>
                <a:spcPts val="1200"/>
              </a:spcBef>
              <a:defRPr sz="2000"/>
            </a:lvl5pPr>
            <a:lvl6pPr marL="1080000">
              <a:defRPr sz="2000"/>
            </a:lvl6pPr>
            <a:lvl7pPr marL="1080000">
              <a:defRPr sz="2000"/>
            </a:lvl7pPr>
            <a:lvl8pPr marL="1080000">
              <a:defRPr sz="2000"/>
            </a:lvl8pPr>
            <a:lvl9pPr marL="1080000">
              <a:defRPr sz="20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
        <p:nvSpPr>
          <p:cNvPr id="10" name="Picture Placeholder 2">
            <a:extLst>
              <a:ext uri="{FF2B5EF4-FFF2-40B4-BE49-F238E27FC236}">
                <a16:creationId xmlns:a16="http://schemas.microsoft.com/office/drawing/2014/main" id="{6D9CD7DC-6272-4874-8940-4ED31F95EF94}"/>
              </a:ext>
            </a:extLst>
          </p:cNvPr>
          <p:cNvSpPr>
            <a:spLocks noGrp="1"/>
          </p:cNvSpPr>
          <p:nvPr>
            <p:ph type="pic" idx="17" hasCustomPrompt="1"/>
          </p:nvPr>
        </p:nvSpPr>
        <p:spPr>
          <a:xfrm>
            <a:off x="4491990" y="855663"/>
            <a:ext cx="7700010" cy="4949825"/>
          </a:xfrm>
        </p:spPr>
        <p:txBody>
          <a:bodyPr tIns="1080000" anchor="ctr" anchorCtr="0"/>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a:t>Klik på ikonet for at tilføje et billede eller </a:t>
            </a:r>
            <a:br>
              <a:rPr lang="da-DK" dirty="0"/>
            </a:br>
            <a:r>
              <a:rPr lang="da-DK" dirty="0"/>
              <a:t>klik på rammen for at tilføje et billede via Templafy Skyfish</a:t>
            </a:r>
          </a:p>
        </p:txBody>
      </p:sp>
    </p:spTree>
    <p:extLst>
      <p:ext uri="{BB962C8B-B14F-4D97-AF65-F5344CB8AC3E}">
        <p14:creationId xmlns:p14="http://schemas.microsoft.com/office/powerpoint/2010/main" val="1276233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killeblad">
    <p:spTree>
      <p:nvGrpSpPr>
        <p:cNvPr id="1" name=""/>
        <p:cNvGrpSpPr/>
        <p:nvPr/>
      </p:nvGrpSpPr>
      <p:grpSpPr>
        <a:xfrm>
          <a:off x="0" y="0"/>
          <a:ext cx="0" cy="0"/>
          <a:chOff x="0" y="0"/>
          <a:chExt cx="0" cy="0"/>
        </a:xfrm>
      </p:grpSpPr>
      <p:sp>
        <p:nvSpPr>
          <p:cNvPr id="9" name="Pladsholder til indhold 2"/>
          <p:cNvSpPr>
            <a:spLocks noGrp="1"/>
          </p:cNvSpPr>
          <p:nvPr>
            <p:ph idx="1" hasCustomPrompt="1"/>
          </p:nvPr>
        </p:nvSpPr>
        <p:spPr>
          <a:xfrm>
            <a:off x="-79200" y="2984400"/>
            <a:ext cx="4071600" cy="2822400"/>
          </a:xfrm>
        </p:spPr>
        <p:txBody>
          <a:bodyPr/>
          <a:lstStyle>
            <a:lvl1pPr marL="1440000" indent="-1440000">
              <a:spcBef>
                <a:spcPts val="2000"/>
              </a:spcBef>
              <a:buSzPct val="100000"/>
              <a:buFontTx/>
              <a:buBlip>
                <a:blip r:embed="rId2"/>
              </a:buBlip>
              <a:defRPr sz="3200" b="1">
                <a:latin typeface="+mj-lt"/>
              </a:defRPr>
            </a:lvl1pPr>
            <a:lvl2pPr marL="1440000" indent="-1440000">
              <a:spcBef>
                <a:spcPts val="2000"/>
              </a:spcBef>
              <a:buSzPct val="100000"/>
              <a:buFontTx/>
              <a:buBlip>
                <a:blip r:embed="rId3"/>
              </a:buBlip>
              <a:defRPr sz="3200" b="1">
                <a:latin typeface="+mj-lt"/>
              </a:defRPr>
            </a:lvl2pPr>
            <a:lvl3pPr marL="1404000" indent="-360000">
              <a:spcBef>
                <a:spcPts val="1200"/>
              </a:spcBef>
              <a:buClr>
                <a:schemeClr val="accent1"/>
              </a:buClr>
              <a:buSzPct val="110000"/>
              <a:buFont typeface="Arial" panose="020B0604020202020204" pitchFamily="34" charset="0"/>
              <a:buChar char="●"/>
              <a:defRPr sz="2000"/>
            </a:lvl3pPr>
            <a:lvl4pPr marL="1404000">
              <a:spcBef>
                <a:spcPts val="1200"/>
              </a:spcBef>
              <a:buClr>
                <a:schemeClr val="accent3"/>
              </a:buClr>
              <a:defRPr sz="2000"/>
            </a:lvl4pPr>
            <a:lvl5pPr marL="1404000">
              <a:spcBef>
                <a:spcPts val="1200"/>
              </a:spcBef>
              <a:defRPr sz="2000"/>
            </a:lvl5pPr>
            <a:lvl6pPr marL="1080000">
              <a:defRPr sz="2000"/>
            </a:lvl6pPr>
            <a:lvl7pPr marL="1080000">
              <a:defRPr sz="2000"/>
            </a:lvl7pPr>
            <a:lvl8pPr marL="1080000">
              <a:defRPr sz="2000"/>
            </a:lvl8pPr>
            <a:lvl9pPr marL="1080000">
              <a:defRPr sz="20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pic>
        <p:nvPicPr>
          <p:cNvPr id="11" name="Billede 10">
            <a:extLst>
              <a:ext uri="{FF2B5EF4-FFF2-40B4-BE49-F238E27FC236}">
                <a16:creationId xmlns:a16="http://schemas.microsoft.com/office/drawing/2014/main" id="{66EE3DE9-285B-4D70-A786-6C96790EF5A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40371" y="143695"/>
            <a:ext cx="1752495" cy="2231302"/>
          </a:xfrm>
          <a:prstGeom prst="rect">
            <a:avLst/>
          </a:prstGeom>
        </p:spPr>
      </p:pic>
    </p:spTree>
    <p:extLst>
      <p:ext uri="{BB962C8B-B14F-4D97-AF65-F5344CB8AC3E}">
        <p14:creationId xmlns:p14="http://schemas.microsoft.com/office/powerpoint/2010/main" val="78612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1"/>
            <a:ext cx="12193200" cy="6861600"/>
          </a:xfrm>
          <a:solidFill>
            <a:schemeClr val="bg1">
              <a:lumMod val="65000"/>
            </a:schemeClr>
          </a:solidFill>
        </p:spPr>
        <p:txBody>
          <a:bodyPr lIns="0" tIns="0" bIns="1044000" anchor="ctr" anchorCtr="0"/>
          <a:lstStyle>
            <a:lvl1pPr marL="0" indent="0" algn="ctr">
              <a:buNone/>
              <a:defRPr sz="1600"/>
            </a:lvl1pPr>
          </a:lstStyle>
          <a:p>
            <a:r>
              <a:rPr lang="da-DK" dirty="0"/>
              <a:t>Klik på ikonet for at tilføje et billede eller </a:t>
            </a:r>
            <a:br>
              <a:rPr lang="da-DK" dirty="0"/>
            </a:br>
            <a:r>
              <a:rPr lang="da-DK" dirty="0"/>
              <a:t>klik på rammen for at tilføje et billede via Templafy Skyfish</a:t>
            </a:r>
          </a:p>
        </p:txBody>
      </p:sp>
      <p:sp>
        <p:nvSpPr>
          <p:cNvPr id="2" name="Title 1"/>
          <p:cNvSpPr>
            <a:spLocks noGrp="1"/>
          </p:cNvSpPr>
          <p:nvPr>
            <p:ph type="ctrTitle"/>
          </p:nvPr>
        </p:nvSpPr>
        <p:spPr>
          <a:xfrm>
            <a:off x="4023359" y="3909060"/>
            <a:ext cx="6608445" cy="1174380"/>
          </a:xfrm>
        </p:spPr>
        <p:txBody>
          <a:bodyPr anchor="b"/>
          <a:lstStyle>
            <a:lvl1pPr algn="r">
              <a:lnSpc>
                <a:spcPct val="75000"/>
              </a:lnSpc>
              <a:defRPr sz="4800">
                <a:solidFill>
                  <a:schemeClr val="bg1"/>
                </a:solidFill>
              </a:defRPr>
            </a:lvl1pPr>
          </a:lstStyle>
          <a:p>
            <a:r>
              <a:rPr lang="da-DK"/>
              <a:t>Klik for at redigere i master</a:t>
            </a:r>
            <a:endParaRPr lang="da-DK" dirty="0"/>
          </a:p>
        </p:txBody>
      </p:sp>
      <p:sp>
        <p:nvSpPr>
          <p:cNvPr id="4" name="Date_GeneralDate"/>
          <p:cNvSpPr>
            <a:spLocks noGrp="1"/>
          </p:cNvSpPr>
          <p:nvPr>
            <p:ph type="dt" sz="half" idx="10"/>
          </p:nvPr>
        </p:nvSpPr>
        <p:spPr>
          <a:xfrm>
            <a:off x="0" y="6912000"/>
            <a:ext cx="0" cy="0"/>
          </a:xfrm>
          <a:prstGeom prst="rect">
            <a:avLst/>
          </a:prstGeom>
        </p:spPr>
        <p:txBody>
          <a:bodyPr/>
          <a:lstStyle>
            <a:lvl1pPr>
              <a:defRPr sz="100">
                <a:noFill/>
              </a:defRPr>
            </a:lvl1pPr>
          </a:lstStyle>
          <a:p>
            <a:endParaRPr lang="da-DK" dirty="0"/>
          </a:p>
        </p:txBody>
      </p:sp>
      <p:sp>
        <p:nvSpPr>
          <p:cNvPr id="5" name="FLD_PresentationTitle"/>
          <p:cNvSpPr>
            <a:spLocks noGrp="1"/>
          </p:cNvSpPr>
          <p:nvPr>
            <p:ph type="ftr" sz="quarter" idx="11"/>
          </p:nvPr>
        </p:nvSpPr>
        <p:spPr>
          <a:xfrm>
            <a:off x="0" y="6912000"/>
            <a:ext cx="0" cy="0"/>
          </a:xfrm>
        </p:spPr>
        <p:txBody>
          <a:bodyPr/>
          <a:lstStyle>
            <a:lvl1pPr>
              <a:defRPr sz="100">
                <a:noFill/>
              </a:defRPr>
            </a:lvl1pPr>
          </a:lstStyle>
          <a:p>
            <a:endParaRPr lang="da-DK" dirty="0"/>
          </a:p>
        </p:txBody>
      </p:sp>
      <p:sp>
        <p:nvSpPr>
          <p:cNvPr id="6" name="Slide Number Placeholder 5" hidden="1"/>
          <p:cNvSpPr>
            <a:spLocks noGrp="1"/>
          </p:cNvSpPr>
          <p:nvPr>
            <p:ph type="sldNum" sz="quarter" idx="12"/>
          </p:nvPr>
        </p:nvSpPr>
        <p:spPr>
          <a:xfrm>
            <a:off x="0" y="6912000"/>
            <a:ext cx="0" cy="0"/>
          </a:xfrm>
          <a:prstGeom prst="rect">
            <a:avLst/>
          </a:prstGeom>
        </p:spPr>
        <p:txBody>
          <a:bodyPr/>
          <a:lstStyle>
            <a:lvl1pPr>
              <a:defRPr>
                <a:noFill/>
              </a:defRPr>
            </a:lvl1pPr>
          </a:lstStyle>
          <a:p>
            <a:fld id="{24C8C45C-947F-4981-8B3F-4F32E973C901}" type="slidenum">
              <a:rPr lang="da-DK" smtClean="0"/>
              <a:pPr/>
              <a:t>‹nr.›</a:t>
            </a:fld>
            <a:endParaRPr lang="da-DK" dirty="0"/>
          </a:p>
        </p:txBody>
      </p:sp>
      <p:sp>
        <p:nvSpPr>
          <p:cNvPr id="10" name="Logo Placeholder 9"/>
          <p:cNvSpPr>
            <a:spLocks noGrp="1"/>
          </p:cNvSpPr>
          <p:nvPr>
            <p:ph type="body" sz="quarter" idx="14" hasCustomPrompt="1"/>
          </p:nvPr>
        </p:nvSpPr>
        <p:spPr>
          <a:xfrm>
            <a:off x="10163554" y="6072259"/>
            <a:ext cx="1443600" cy="4248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Tree>
    <p:extLst>
      <p:ext uri="{BB962C8B-B14F-4D97-AF65-F5344CB8AC3E}">
        <p14:creationId xmlns:p14="http://schemas.microsoft.com/office/powerpoint/2010/main" val="2037277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sender">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5" name="Grafik">
            <a:extLst>
              <a:ext uri="{FF2B5EF4-FFF2-40B4-BE49-F238E27FC236}">
                <a16:creationId xmlns:a16="http://schemas.microsoft.com/office/drawing/2014/main" id="{2E6E85AA-19AF-4F0A-A14C-50B31CAF94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1654" y="19442"/>
            <a:ext cx="3396173" cy="6858000"/>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
        <p:nvSpPr>
          <p:cNvPr id="10" name="Pladsholder til tekst 9">
            <a:extLst>
              <a:ext uri="{FF2B5EF4-FFF2-40B4-BE49-F238E27FC236}">
                <a16:creationId xmlns:a16="http://schemas.microsoft.com/office/drawing/2014/main" id="{CC7B9785-E8F1-4C76-9CEC-BF71807CE561}"/>
              </a:ext>
            </a:extLst>
          </p:cNvPr>
          <p:cNvSpPr>
            <a:spLocks noGrp="1"/>
          </p:cNvSpPr>
          <p:nvPr>
            <p:ph type="body" sz="quarter" idx="10" hasCustomPrompt="1"/>
          </p:nvPr>
        </p:nvSpPr>
        <p:spPr>
          <a:xfrm>
            <a:off x="8111154" y="2229637"/>
            <a:ext cx="2779096" cy="2046288"/>
          </a:xfrm>
        </p:spPr>
        <p:txBody>
          <a:bodyPr/>
          <a:lstStyle>
            <a:lvl1pPr marL="0" indent="0">
              <a:buNone/>
              <a:defRPr>
                <a:solidFill>
                  <a:srgbClr val="575757"/>
                </a:solidFill>
              </a:defRPr>
            </a:lvl1pPr>
            <a:lvl2pPr marL="360000" indent="0">
              <a:buNone/>
              <a:defRPr>
                <a:solidFill>
                  <a:srgbClr val="575757"/>
                </a:solidFill>
              </a:defRPr>
            </a:lvl2pPr>
            <a:lvl3pPr>
              <a:buNone/>
              <a:defRPr>
                <a:solidFill>
                  <a:srgbClr val="575757"/>
                </a:solidFill>
              </a:defRPr>
            </a:lvl3pPr>
            <a:lvl4pPr marL="360000" indent="0">
              <a:buNone/>
              <a:defRPr>
                <a:solidFill>
                  <a:srgbClr val="575757"/>
                </a:solidFill>
              </a:defRPr>
            </a:lvl4pPr>
            <a:lvl5pPr marL="720000" indent="0">
              <a:buNone/>
              <a:defRPr>
                <a:solidFill>
                  <a:srgbClr val="575757"/>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dirty="0"/>
              <a:t>Klik for at tilføje tekst</a:t>
            </a:r>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9" name="Logo">
            <a:extLst>
              <a:ext uri="{FF2B5EF4-FFF2-40B4-BE49-F238E27FC236}">
                <a16:creationId xmlns:a16="http://schemas.microsoft.com/office/drawing/2014/main" id="{CFB6CCAB-A475-4BDF-8A78-296A8C902FE6}"/>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2"/>
          </a:xfrm>
          <a:prstGeom prst="rect">
            <a:avLst/>
          </a:prstGeom>
        </p:spPr>
      </p:pic>
    </p:spTree>
    <p:extLst>
      <p:ext uri="{BB962C8B-B14F-4D97-AF65-F5344CB8AC3E}">
        <p14:creationId xmlns:p14="http://schemas.microsoft.com/office/powerpoint/2010/main" val="3665971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lide til lyst billede">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EEB278E-06EE-4485-89DA-3982B463C2DA}"/>
              </a:ext>
            </a:extLst>
          </p:cNvPr>
          <p:cNvSpPr>
            <a:spLocks noGrp="1"/>
          </p:cNvSpPr>
          <p:nvPr>
            <p:ph type="pic" sz="quarter" idx="13" hasCustomPrompt="1"/>
          </p:nvPr>
        </p:nvSpPr>
        <p:spPr>
          <a:xfrm>
            <a:off x="0" y="-1"/>
            <a:ext cx="12193200" cy="6861600"/>
          </a:xfrm>
          <a:solidFill>
            <a:srgbClr val="E6E6E6"/>
          </a:solidFill>
        </p:spPr>
        <p:txBody>
          <a:bodyPr lIns="144000" tIns="108000"/>
          <a:lstStyle>
            <a:lvl1pPr marL="0" indent="0" algn="l">
              <a:buNone/>
              <a:defRPr sz="1600"/>
            </a:lvl1pPr>
          </a:lstStyle>
          <a:p>
            <a:r>
              <a:rPr lang="da-DK" dirty="0"/>
              <a:t>Klik på rammen for at tilføje et lyst billede via Indsæt og Billeder eller via Templafy Skyfish</a:t>
            </a:r>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tx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tx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sp>
        <p:nvSpPr>
          <p:cNvPr id="13" name="Logo Placeholder Grafik">
            <a:extLst>
              <a:ext uri="{FF2B5EF4-FFF2-40B4-BE49-F238E27FC236}">
                <a16:creationId xmlns:a16="http://schemas.microsoft.com/office/drawing/2014/main" id="{11F87B8E-2791-4AE8-83DF-94E02F33557A}"/>
              </a:ext>
            </a:extLst>
          </p:cNvPr>
          <p:cNvSpPr>
            <a:spLocks noGrp="1"/>
          </p:cNvSpPr>
          <p:nvPr>
            <p:ph type="body" sz="quarter" idx="15" hasCustomPrompt="1"/>
          </p:nvPr>
        </p:nvSpPr>
        <p:spPr>
          <a:xfrm>
            <a:off x="10468466" y="143695"/>
            <a:ext cx="1724400" cy="21960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1" name="Logo Placeholder logo">
            <a:extLst>
              <a:ext uri="{FF2B5EF4-FFF2-40B4-BE49-F238E27FC236}">
                <a16:creationId xmlns:a16="http://schemas.microsoft.com/office/drawing/2014/main" id="{92C400E1-38DA-4C4E-902A-BC5E1889BAE9}"/>
              </a:ext>
            </a:extLst>
          </p:cNvPr>
          <p:cNvSpPr>
            <a:spLocks noGrp="1"/>
          </p:cNvSpPr>
          <p:nvPr>
            <p:ph type="body" sz="quarter" idx="14" hasCustomPrompt="1"/>
          </p:nvPr>
        </p:nvSpPr>
        <p:spPr>
          <a:xfrm>
            <a:off x="10164167" y="6071278"/>
            <a:ext cx="1443600" cy="424800"/>
          </a:xfrm>
          <a:blipFill>
            <a:blip r:embed="rId3"/>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079959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sender grå">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5858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5" name="Grafik">
            <a:extLst>
              <a:ext uri="{FF2B5EF4-FFF2-40B4-BE49-F238E27FC236}">
                <a16:creationId xmlns:a16="http://schemas.microsoft.com/office/drawing/2014/main" id="{2E6E85AA-19AF-4F0A-A14C-50B31CAF94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0867" y="19442"/>
            <a:ext cx="3397748" cy="6858000"/>
          </a:xfrm>
          <a:prstGeom prst="rect">
            <a:avLst/>
          </a:prstGeom>
        </p:spPr>
      </p:pic>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
        <p:nvSpPr>
          <p:cNvPr id="10" name="Pladsholder til tekst 9">
            <a:extLst>
              <a:ext uri="{FF2B5EF4-FFF2-40B4-BE49-F238E27FC236}">
                <a16:creationId xmlns:a16="http://schemas.microsoft.com/office/drawing/2014/main" id="{CC7B9785-E8F1-4C76-9CEC-BF71807CE561}"/>
              </a:ext>
            </a:extLst>
          </p:cNvPr>
          <p:cNvSpPr>
            <a:spLocks noGrp="1"/>
          </p:cNvSpPr>
          <p:nvPr>
            <p:ph type="body" sz="quarter" idx="10" hasCustomPrompt="1"/>
          </p:nvPr>
        </p:nvSpPr>
        <p:spPr>
          <a:xfrm>
            <a:off x="8111154" y="2229637"/>
            <a:ext cx="2779096" cy="2046288"/>
          </a:xfrm>
        </p:spPr>
        <p:txBody>
          <a:bodyPr/>
          <a:lstStyle>
            <a:lvl1pPr marL="0" indent="0">
              <a:buNone/>
              <a:defRPr>
                <a:solidFill>
                  <a:schemeClr val="bg1"/>
                </a:solidFill>
              </a:defRPr>
            </a:lvl1pPr>
            <a:lvl2pPr marL="360000" indent="0">
              <a:buNone/>
              <a:defRPr>
                <a:solidFill>
                  <a:schemeClr val="bg1"/>
                </a:solidFill>
              </a:defRPr>
            </a:lvl2pPr>
            <a:lvl3pPr>
              <a:buNone/>
              <a:defRPr>
                <a:solidFill>
                  <a:schemeClr val="bg1"/>
                </a:solidFill>
              </a:defRPr>
            </a:lvl3pPr>
            <a:lvl4pPr marL="360000" indent="0">
              <a:buNone/>
              <a:defRPr>
                <a:solidFill>
                  <a:schemeClr val="bg1"/>
                </a:solidFill>
              </a:defRPr>
            </a:lvl4pPr>
            <a:lvl5pPr marL="720000" indent="0">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dirty="0"/>
              <a:t>Klik for at tilføje tekst</a:t>
            </a:r>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Tree>
    <p:extLst>
      <p:ext uri="{BB962C8B-B14F-4D97-AF65-F5344CB8AC3E}">
        <p14:creationId xmlns:p14="http://schemas.microsoft.com/office/powerpoint/2010/main" val="31923438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da-DK" dirty="0"/>
          </a:p>
        </p:txBody>
      </p:sp>
      <p:sp>
        <p:nvSpPr>
          <p:cNvPr id="6" name="Pladsholder til dato 5" hidden="1">
            <a:extLst>
              <a:ext uri="{FF2B5EF4-FFF2-40B4-BE49-F238E27FC236}">
                <a16:creationId xmlns:a16="http://schemas.microsoft.com/office/drawing/2014/main" id="{51914F3D-A7A9-46CE-ACE4-B4E766E05AC7}"/>
              </a:ext>
            </a:extLst>
          </p:cNvPr>
          <p:cNvSpPr>
            <a:spLocks noGrp="1"/>
          </p:cNvSpPr>
          <p:nvPr>
            <p:ph type="dt" sz="half" idx="10"/>
          </p:nvPr>
        </p:nvSpPr>
        <p:spPr/>
        <p:txBody>
          <a:bodyPr/>
          <a:lstStyle/>
          <a:p>
            <a:endParaRPr lang="da-DK" dirty="0"/>
          </a:p>
        </p:txBody>
      </p:sp>
      <p:sp>
        <p:nvSpPr>
          <p:cNvPr id="9"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10"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24913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Pladsholder til dato 4" hidden="1">
            <a:extLst>
              <a:ext uri="{FF2B5EF4-FFF2-40B4-BE49-F238E27FC236}">
                <a16:creationId xmlns:a16="http://schemas.microsoft.com/office/drawing/2014/main" id="{D3FDF49B-9331-4F29-B1A0-EB8B9CAF4C28}"/>
              </a:ext>
            </a:extLst>
          </p:cNvPr>
          <p:cNvSpPr>
            <a:spLocks noGrp="1"/>
          </p:cNvSpPr>
          <p:nvPr>
            <p:ph type="dt" sz="half" idx="10"/>
          </p:nvPr>
        </p:nvSpPr>
        <p:spPr>
          <a:xfrm>
            <a:off x="0" y="6912000"/>
            <a:ext cx="0" cy="0"/>
          </a:xfrm>
        </p:spPr>
        <p:txBody>
          <a:bodyPr/>
          <a:lstStyle/>
          <a:p>
            <a:endParaRPr lang="da-DK" dirty="0"/>
          </a:p>
        </p:txBody>
      </p:sp>
      <p:sp>
        <p:nvSpPr>
          <p:cNvPr id="8"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9"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0157613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1027113" y="539750"/>
            <a:ext cx="10621960" cy="650171"/>
          </a:xfrm>
          <a:prstGeom prst="rect">
            <a:avLst/>
          </a:prstGeom>
          <a:noFill/>
        </p:spPr>
        <p:txBody>
          <a:bodyPr wrap="square" lIns="0" tIns="0" rIns="0" bIns="0" rtlCol="0" anchor="b" anchorCtr="0">
            <a:noAutofit/>
          </a:bodyPr>
          <a:lstStyle/>
          <a:p>
            <a:r>
              <a:rPr lang="da-DK" sz="3200" b="0" noProof="1">
                <a:solidFill>
                  <a:schemeClr val="tx1"/>
                </a:solidFill>
                <a:latin typeface="Arial" panose="020B0604020202020204" pitchFamily="34" charset="0"/>
                <a:cs typeface="Arial" panose="020B0604020202020204" pitchFamily="34" charset="0"/>
              </a:rPr>
              <a:t>Brugerguide - Slet før anvendelse</a:t>
            </a:r>
          </a:p>
        </p:txBody>
      </p:sp>
      <p:sp>
        <p:nvSpPr>
          <p:cNvPr id="29" name="Text Box 2"/>
          <p:cNvSpPr txBox="1">
            <a:spLocks noChangeArrowheads="1"/>
          </p:cNvSpPr>
          <p:nvPr userDrawn="1"/>
        </p:nvSpPr>
        <p:spPr bwMode="auto">
          <a:xfrm>
            <a:off x="1027113" y="1645994"/>
            <a:ext cx="2280360" cy="441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latin typeface="Arial" panose="020B0604020202020204" pitchFamily="34" charset="0"/>
                <a:cs typeface="Arial" panose="020B0604020202020204" pitchFamily="34" charset="0"/>
              </a:rPr>
              <a:t>Brug</a:t>
            </a:r>
            <a:r>
              <a:rPr lang="da-DK" sz="900" b="1" baseline="0" noProof="1">
                <a:latin typeface="Arial" panose="020B0604020202020204" pitchFamily="34" charset="0"/>
                <a:cs typeface="Arial" panose="020B0604020202020204" pitchFamily="34" charset="0"/>
              </a:rPr>
              <a:t> tekst typografier</a:t>
            </a:r>
            <a:endParaRPr lang="da-DK" sz="900" b="1" noProof="1">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Brug</a:t>
            </a:r>
            <a:r>
              <a:rPr lang="da-DK" altLang="da-DK" sz="900" b="1" noProof="1">
                <a:solidFill>
                  <a:schemeClr val="tx1"/>
                </a:solidFill>
                <a:latin typeface="Arial" panose="020B0604020202020204" pitchFamily="34" charset="0"/>
                <a:cs typeface="Arial" panose="020B0604020202020204" pitchFamily="34" charset="0"/>
              </a:rPr>
              <a:t> TAB </a:t>
            </a:r>
            <a:r>
              <a:rPr lang="da-DK" altLang="da-DK" sz="900" b="0" noProof="1">
                <a:solidFill>
                  <a:schemeClr val="tx1"/>
                </a:solidFill>
                <a:latin typeface="Arial" panose="020B0604020202020204" pitchFamily="34" charset="0"/>
                <a:cs typeface="Arial" panose="020B0604020202020204" pitchFamily="34" charset="0"/>
              </a:rPr>
              <a:t>for at gå frem i tekst-niveauer. Klik </a:t>
            </a:r>
            <a:r>
              <a:rPr lang="da-DK" altLang="da-DK" sz="900" b="1" noProof="1">
                <a:solidFill>
                  <a:schemeClr val="tx1"/>
                </a:solidFill>
                <a:latin typeface="Arial" panose="020B0604020202020204" pitchFamily="34" charset="0"/>
                <a:cs typeface="Arial" panose="020B0604020202020204" pitchFamily="34" charset="0"/>
              </a:rPr>
              <a:t>ENTER</a:t>
            </a:r>
            <a:r>
              <a:rPr lang="da-DK" altLang="da-DK" sz="900" b="0" noProof="1">
                <a:solidFill>
                  <a:schemeClr val="tx1"/>
                </a:solidFill>
                <a:latin typeface="Arial" panose="020B0604020202020204" pitchFamily="34" charset="0"/>
                <a:cs typeface="Arial" panose="020B0604020202020204" pitchFamily="34" charset="0"/>
              </a:rPr>
              <a:t>, derefter </a:t>
            </a:r>
            <a:r>
              <a:rPr lang="da-DK" altLang="da-DK" sz="900" b="1" noProof="1">
                <a:solidFill>
                  <a:schemeClr val="tx1"/>
                </a:solidFill>
                <a:latin typeface="Arial" panose="020B0604020202020204" pitchFamily="34" charset="0"/>
                <a:cs typeface="Arial" panose="020B0604020202020204" pitchFamily="34" charset="0"/>
              </a:rPr>
              <a:t>TAB</a:t>
            </a:r>
            <a:r>
              <a:rPr lang="da-DK" altLang="da-DK" sz="900" b="0" noProof="1">
                <a:solidFill>
                  <a:schemeClr val="tx1"/>
                </a:solidFill>
                <a:latin typeface="Arial" panose="020B0604020202020204" pitchFamily="34" charset="0"/>
                <a:cs typeface="Arial" panose="020B0604020202020204" pitchFamily="34" charset="0"/>
              </a:rPr>
              <a:t> for at skifte fra et niveau til et næste</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For at gå tilbage i tekst-niveauer,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brug </a:t>
            </a:r>
            <a:r>
              <a:rPr lang="da-DK" altLang="da-DK" sz="900" b="1" noProof="1">
                <a:solidFill>
                  <a:schemeClr val="tx1"/>
                </a:solidFill>
                <a:latin typeface="Arial" panose="020B0604020202020204" pitchFamily="34" charset="0"/>
                <a:cs typeface="Arial" panose="020B0604020202020204" pitchFamily="34" charset="0"/>
              </a:rPr>
              <a:t>SHIFT+TAB</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Alternativt kan </a:t>
            </a:r>
            <a:br>
              <a:rPr lang="da-DK" altLang="da-DK" sz="900" b="0" noProof="1">
                <a:solidFill>
                  <a:schemeClr val="tx1"/>
                </a:solidFill>
                <a:latin typeface="Arial" panose="020B0604020202020204" pitchFamily="34" charset="0"/>
                <a:cs typeface="Arial" panose="020B0604020202020204" pitchFamily="34" charset="0"/>
              </a:rPr>
            </a:br>
            <a:r>
              <a:rPr lang="da-DK" altLang="da-DK" sz="900" b="1" noProof="1">
                <a:solidFill>
                  <a:schemeClr val="tx1"/>
                </a:solidFill>
                <a:latin typeface="Arial" panose="020B0604020202020204" pitchFamily="34" charset="0"/>
                <a:cs typeface="Arial" panose="020B0604020202020204" pitchFamily="34" charset="0"/>
              </a:rPr>
              <a:t>Forøg</a:t>
            </a:r>
            <a:r>
              <a:rPr lang="da-DK" altLang="da-DK" sz="900" b="0" noProof="1">
                <a:solidFill>
                  <a:schemeClr val="tx1"/>
                </a:solidFill>
                <a:latin typeface="Arial" panose="020B0604020202020204" pitchFamily="34" charset="0"/>
                <a:cs typeface="Arial" panose="020B0604020202020204" pitchFamily="34" charset="0"/>
              </a:rPr>
              <a:t> og </a:t>
            </a:r>
            <a:r>
              <a:rPr lang="da-DK" altLang="da-DK" sz="900" b="1" noProof="1">
                <a:solidFill>
                  <a:schemeClr val="tx1"/>
                </a:solidFill>
                <a:latin typeface="Arial" panose="020B0604020202020204" pitchFamily="34" charset="0"/>
                <a:cs typeface="Arial" panose="020B0604020202020204" pitchFamily="34" charset="0"/>
              </a:rPr>
              <a:t>Formindsk</a:t>
            </a:r>
            <a:r>
              <a:rPr lang="da-DK" altLang="da-DK" sz="900" b="0" noProof="1">
                <a:solidFill>
                  <a:schemeClr val="tx1"/>
                </a:solidFill>
                <a:latin typeface="Arial" panose="020B0604020202020204" pitchFamily="34" charset="0"/>
                <a:cs typeface="Arial" panose="020B0604020202020204" pitchFamily="34" charset="0"/>
              </a:rPr>
              <a:t> listeniveau bruges</a:t>
            </a:r>
          </a:p>
          <a:p>
            <a:pPr eaLnBrk="1" hangingPunct="1">
              <a:spcAft>
                <a:spcPts val="600"/>
              </a:spcAft>
              <a:defRPr/>
            </a:pP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sz="900" b="1" noProof="1">
                <a:latin typeface="Arial" panose="020B0604020202020204" pitchFamily="34" charset="0"/>
                <a:cs typeface="Arial" panose="020B0604020202020204" pitchFamily="34" charset="0"/>
              </a:rPr>
              <a:t>TIP: Brug</a:t>
            </a:r>
            <a:r>
              <a:rPr lang="da-DK" sz="900" b="1" baseline="0" noProof="1">
                <a:latin typeface="Arial" panose="020B0604020202020204" pitchFamily="34" charset="0"/>
                <a:cs typeface="Arial" panose="020B0604020202020204" pitchFamily="34" charset="0"/>
              </a:rPr>
              <a:t> bullet knappen</a:t>
            </a:r>
            <a:endParaRPr lang="da-DK" sz="900" b="1" noProof="1">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Fjern bullet for almindelig tekst.</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Klik på bullet knappen for at sætte korrekt bullet på igen.</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Indsæt nyt slide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Hjem</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Klik på menupunktet </a:t>
            </a:r>
            <a:r>
              <a:rPr lang="da-DK" altLang="da-DK" sz="900" b="1" noProof="1">
                <a:solidFill>
                  <a:schemeClr val="tx1"/>
                </a:solidFill>
                <a:latin typeface="Arial" panose="020B0604020202020204" pitchFamily="34" charset="0"/>
                <a:cs typeface="Arial" panose="020B0604020202020204" pitchFamily="34" charset="0"/>
              </a:rPr>
              <a:t>Nyt Slide </a:t>
            </a:r>
            <a:r>
              <a:rPr lang="da-DK" altLang="da-DK" sz="900" b="0" noProof="1">
                <a:solidFill>
                  <a:schemeClr val="tx1"/>
                </a:solidFill>
                <a:latin typeface="Arial" panose="020B0604020202020204" pitchFamily="34" charset="0"/>
                <a:cs typeface="Arial" panose="020B0604020202020204" pitchFamily="34" charset="0"/>
              </a:rPr>
              <a:t>for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at indsætte et</a:t>
            </a:r>
            <a:r>
              <a:rPr lang="da-DK" altLang="da-DK" sz="900" b="0" baseline="0" noProof="1">
                <a:solidFill>
                  <a:schemeClr val="tx1"/>
                </a:solidFill>
                <a:latin typeface="Arial" panose="020B0604020202020204" pitchFamily="34" charset="0"/>
                <a:cs typeface="Arial" panose="020B0604020202020204" pitchFamily="34" charset="0"/>
              </a:rPr>
              <a:t> </a:t>
            </a:r>
            <a:r>
              <a:rPr lang="da-DK" altLang="da-DK" sz="900" b="0" noProof="1">
                <a:solidFill>
                  <a:schemeClr val="tx1"/>
                </a:solidFill>
                <a:latin typeface="Arial" panose="020B0604020202020204" pitchFamily="34" charset="0"/>
                <a:cs typeface="Arial" panose="020B0604020202020204" pitchFamily="34" charset="0"/>
              </a:rPr>
              <a:t>nyt slide</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Ændre slide layouts</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pilen</a:t>
            </a:r>
            <a:r>
              <a:rPr lang="da-DK" altLang="da-DK" sz="900" b="0" baseline="0" noProof="1">
                <a:solidFill>
                  <a:schemeClr val="tx1"/>
                </a:solidFill>
                <a:latin typeface="Arial" panose="020B0604020202020204" pitchFamily="34" charset="0"/>
                <a:cs typeface="Arial" panose="020B0604020202020204" pitchFamily="34" charset="0"/>
              </a:rPr>
              <a:t> ved siden af </a:t>
            </a:r>
            <a:r>
              <a:rPr lang="da-DK" altLang="da-DK" sz="900" b="1" baseline="0" noProof="1">
                <a:solidFill>
                  <a:schemeClr val="tx1"/>
                </a:solidFill>
                <a:latin typeface="Arial" panose="020B0604020202020204" pitchFamily="34" charset="0"/>
                <a:cs typeface="Arial" panose="020B0604020202020204" pitchFamily="34" charset="0"/>
              </a:rPr>
              <a:t>Layout</a:t>
            </a:r>
            <a:r>
              <a:rPr lang="da-DK" altLang="da-DK" sz="900" b="0" baseline="0" noProof="1">
                <a:solidFill>
                  <a:schemeClr val="tx1"/>
                </a:solidFill>
                <a:latin typeface="Arial" panose="020B0604020202020204" pitchFamily="34" charset="0"/>
                <a:cs typeface="Arial" panose="020B0604020202020204" pitchFamily="34" charset="0"/>
              </a:rPr>
              <a:t> </a:t>
            </a:r>
            <a:br>
              <a:rPr lang="da-DK" altLang="da-DK" sz="900" b="0" baseline="0" noProof="1">
                <a:solidFill>
                  <a:schemeClr val="tx1"/>
                </a:solidFill>
                <a:latin typeface="Arial" panose="020B0604020202020204" pitchFamily="34" charset="0"/>
                <a:cs typeface="Arial" panose="020B0604020202020204" pitchFamily="34" charset="0"/>
              </a:rPr>
            </a:br>
            <a:r>
              <a:rPr lang="da-DK" altLang="da-DK" sz="900" b="0" baseline="0" noProof="1">
                <a:solidFill>
                  <a:schemeClr val="tx1"/>
                </a:solidFill>
                <a:latin typeface="Arial" panose="020B0604020202020204" pitchFamily="34" charset="0"/>
                <a:cs typeface="Arial" panose="020B0604020202020204" pitchFamily="34" charset="0"/>
              </a:rPr>
              <a:t>for at få vist en dropdown menu af </a:t>
            </a:r>
            <a:br>
              <a:rPr lang="da-DK" altLang="da-DK" sz="900" b="0" baseline="0" noProof="1">
                <a:solidFill>
                  <a:schemeClr val="tx1"/>
                </a:solidFill>
                <a:latin typeface="Arial" panose="020B0604020202020204" pitchFamily="34" charset="0"/>
                <a:cs typeface="Arial" panose="020B0604020202020204" pitchFamily="34" charset="0"/>
              </a:rPr>
            </a:br>
            <a:r>
              <a:rPr lang="da-DK" altLang="da-DK" sz="900" b="0" baseline="0" noProof="1">
                <a:solidFill>
                  <a:schemeClr val="tx1"/>
                </a:solidFill>
                <a:latin typeface="Arial" panose="020B0604020202020204" pitchFamily="34" charset="0"/>
                <a:cs typeface="Arial" panose="020B0604020202020204" pitchFamily="34" charset="0"/>
              </a:rPr>
              <a:t>mulige slides layout</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Layout</a:t>
            </a:r>
            <a:r>
              <a:rPr lang="da-DK" altLang="da-DK" sz="900" b="0" noProof="1">
                <a:solidFill>
                  <a:schemeClr val="tx1"/>
                </a:solidFill>
                <a:latin typeface="Arial" panose="020B0604020202020204" pitchFamily="34" charset="0"/>
                <a:cs typeface="Arial" panose="020B0604020202020204" pitchFamily="34" charset="0"/>
              </a:rPr>
              <a:t> for at ændre dit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nuværende layout til et alternativt</a:t>
            </a:r>
          </a:p>
        </p:txBody>
      </p:sp>
      <p:sp>
        <p:nvSpPr>
          <p:cNvPr id="21" name="Text Box 3"/>
          <p:cNvSpPr txBox="1">
            <a:spLocks noChangeArrowheads="1"/>
          </p:cNvSpPr>
          <p:nvPr userDrawn="1"/>
        </p:nvSpPr>
        <p:spPr bwMode="auto">
          <a:xfrm>
            <a:off x="4498494" y="1645994"/>
            <a:ext cx="2196000" cy="377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solidFill>
                  <a:schemeClr val="tx1"/>
                </a:solidFill>
                <a:latin typeface="Arial" panose="020B0604020202020204" pitchFamily="34" charset="0"/>
                <a:cs typeface="Arial" panose="020B0604020202020204" pitchFamily="34" charset="0"/>
              </a:rPr>
              <a:t>Indsæt billede</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På slides med billedpladsholder,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klik på ikonet og vælg </a:t>
            </a:r>
            <a:r>
              <a:rPr lang="da-DK" altLang="da-DK" sz="900" b="1" noProof="1">
                <a:solidFill>
                  <a:schemeClr val="tx1"/>
                </a:solidFill>
                <a:latin typeface="Arial" panose="020B0604020202020204" pitchFamily="34" charset="0"/>
                <a:cs typeface="Arial" panose="020B0604020202020204" pitchFamily="34" charset="0"/>
              </a:rPr>
              <a:t>Indsæt</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Beskær billede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a:t>
            </a:r>
            <a:r>
              <a:rPr lang="da-DK" altLang="da-DK" sz="900" b="1" noProof="1">
                <a:solidFill>
                  <a:schemeClr val="tx1"/>
                </a:solidFill>
                <a:latin typeface="Arial" panose="020B0604020202020204" pitchFamily="34" charset="0"/>
                <a:cs typeface="Arial" panose="020B0604020202020204" pitchFamily="34" charset="0"/>
              </a:rPr>
              <a:t>Beskær</a:t>
            </a:r>
            <a:r>
              <a:rPr lang="da-DK" altLang="da-DK" sz="900" b="0" noProof="1">
                <a:solidFill>
                  <a:schemeClr val="tx1"/>
                </a:solidFill>
                <a:latin typeface="Arial" panose="020B0604020202020204" pitchFamily="34" charset="0"/>
                <a:cs typeface="Arial" panose="020B0604020202020204" pitchFamily="34" charset="0"/>
              </a:rPr>
              <a:t> for at ændre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Ønsker du at skalere billedet, så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hold </a:t>
            </a:r>
            <a:r>
              <a:rPr lang="da-DK" altLang="da-DK" sz="900" b="1" noProof="1">
                <a:solidFill>
                  <a:schemeClr val="tx1"/>
                </a:solidFill>
                <a:latin typeface="Arial" panose="020B0604020202020204" pitchFamily="34" charset="0"/>
                <a:cs typeface="Arial" panose="020B0604020202020204" pitchFamily="34" charset="0"/>
              </a:rPr>
              <a:t>SHIFT</a:t>
            </a:r>
            <a:r>
              <a:rPr lang="da-DK" altLang="da-DK" sz="900" b="0" noProof="1">
                <a:solidFill>
                  <a:schemeClr val="tx1"/>
                </a:solidFill>
                <a:latin typeface="Arial" panose="020B0604020202020204" pitchFamily="34" charset="0"/>
                <a:cs typeface="Arial" panose="020B0604020202020204" pitchFamily="34" charset="0"/>
              </a:rPr>
              <a:t>-knappen nede, mens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du trækker i billedets hjørner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TIP: </a:t>
            </a:r>
            <a:r>
              <a:rPr lang="da-DK" altLang="da-DK" sz="900" b="0" noProof="1">
                <a:solidFill>
                  <a:schemeClr val="tx1"/>
                </a:solidFill>
                <a:latin typeface="Arial" panose="020B0604020202020204" pitchFamily="34" charset="0"/>
                <a:cs typeface="Arial" panose="020B0604020202020204" pitchFamily="34" charset="0"/>
              </a:rPr>
              <a:t>Hvis du sletter billedet og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indsætter et nyt, kan billedet lægge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sig foran tekst og grafik. Hvis dette sker, højreklik på billedet og vælg </a:t>
            </a:r>
            <a:r>
              <a:rPr lang="da-DK" altLang="da-DK" sz="900" b="1" noProof="1">
                <a:solidFill>
                  <a:schemeClr val="tx1"/>
                </a:solidFill>
                <a:latin typeface="Arial" panose="020B0604020202020204" pitchFamily="34" charset="0"/>
                <a:cs typeface="Arial" panose="020B0604020202020204" pitchFamily="34" charset="0"/>
              </a:rPr>
              <a:t>Placer bagest</a:t>
            </a:r>
          </a:p>
          <a:p>
            <a:pPr fontAlgn="auto">
              <a:spcBef>
                <a:spcPts val="1200"/>
              </a:spcBef>
              <a:spcAft>
                <a:spcPts val="600"/>
              </a:spcAft>
              <a:buFont typeface="+mj-lt"/>
              <a:buNone/>
              <a:defRPr/>
            </a:pPr>
            <a:r>
              <a:rPr lang="da-DK" sz="900" b="1" noProof="1">
                <a:solidFill>
                  <a:schemeClr val="tx1"/>
                </a:solidFill>
                <a:latin typeface="Arial" panose="020B0604020202020204" pitchFamily="34" charset="0"/>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Hjem</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Nulstil</a:t>
            </a:r>
            <a:r>
              <a:rPr lang="da-DK" altLang="da-DK" sz="900" b="0" noProof="1">
                <a:solidFill>
                  <a:schemeClr val="tx1"/>
                </a:solidFill>
                <a:latin typeface="Arial" panose="020B0604020202020204" pitchFamily="34" charset="0"/>
                <a:cs typeface="Arial" panose="020B0604020202020204" pitchFamily="34" charset="0"/>
              </a:rPr>
              <a:t> for at nulstille placering, størrelse og formatering af pladsholdere til layoutets oprindelige design</a:t>
            </a:r>
            <a:endParaRPr lang="da-DK" sz="90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endParaRPr lang="da-DK" altLang="da-DK" sz="900" b="1" noProof="1">
              <a:solidFill>
                <a:schemeClr val="tx1"/>
              </a:solidFill>
              <a:latin typeface="Arial" panose="020B0604020202020204" pitchFamily="34" charset="0"/>
              <a:cs typeface="Arial" panose="020B0604020202020204" pitchFamily="34" charset="0"/>
            </a:endParaRPr>
          </a:p>
        </p:txBody>
      </p:sp>
      <p:sp>
        <p:nvSpPr>
          <p:cNvPr id="25" name="Text Box 4"/>
          <p:cNvSpPr txBox="1">
            <a:spLocks noChangeArrowheads="1"/>
          </p:cNvSpPr>
          <p:nvPr userDrawn="1"/>
        </p:nvSpPr>
        <p:spPr bwMode="auto">
          <a:xfrm>
            <a:off x="7925239" y="1645994"/>
            <a:ext cx="2358243" cy="320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solidFill>
                  <a:schemeClr val="tx1"/>
                </a:solidFill>
                <a:latin typeface="Arial" panose="020B0604020202020204" pitchFamily="34" charset="0"/>
                <a:cs typeface="Arial" panose="020B0604020202020204" pitchFamily="34" charset="0"/>
              </a:rPr>
              <a:t>For at justere sidenummerering, </a:t>
            </a:r>
            <a:br>
              <a:rPr lang="da-DK" sz="900" b="1" noProof="1">
                <a:solidFill>
                  <a:schemeClr val="tx1"/>
                </a:solidFill>
                <a:latin typeface="Arial" panose="020B0604020202020204" pitchFamily="34" charset="0"/>
                <a:cs typeface="Arial" panose="020B0604020202020204" pitchFamily="34" charset="0"/>
              </a:rPr>
            </a:br>
            <a:r>
              <a:rPr lang="da-DK" sz="900" b="1" noProof="1">
                <a:solidFill>
                  <a:schemeClr val="tx1"/>
                </a:solidFill>
                <a:latin typeface="Arial" panose="020B0604020202020204" pitchFamily="34" charset="0"/>
                <a:cs typeface="Arial" panose="020B0604020202020204" pitchFamily="34" charset="0"/>
              </a:rPr>
              <a:t>dato og sidefod</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Arial" panose="020B0604020202020204" pitchFamily="34" charset="0"/>
                <a:cs typeface="Arial" panose="020B0604020202020204" pitchFamily="34" charset="0"/>
              </a:rPr>
              <a:t>Gør dette som</a:t>
            </a:r>
            <a:r>
              <a:rPr lang="da-DK" altLang="da-DK" sz="900" b="0" baseline="0" noProof="1">
                <a:solidFill>
                  <a:schemeClr val="tx1"/>
                </a:solidFill>
                <a:latin typeface="Arial" panose="020B0604020202020204" pitchFamily="34" charset="0"/>
                <a:cs typeface="Arial" panose="020B0604020202020204" pitchFamily="34" charset="0"/>
              </a:rPr>
              <a:t> det sidste i din præsentation, så det slår igennem på alle slides</a:t>
            </a:r>
            <a:endParaRPr lang="da-DK" sz="900" b="1"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Indsæt</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Klik </a:t>
            </a:r>
            <a:r>
              <a:rPr lang="da-DK" altLang="da-DK" sz="900" b="1" noProof="1">
                <a:solidFill>
                  <a:schemeClr val="tx1"/>
                </a:solidFill>
                <a:latin typeface="Arial" panose="020B0604020202020204" pitchFamily="34" charset="0"/>
                <a:cs typeface="Arial" panose="020B0604020202020204" pitchFamily="34" charset="0"/>
              </a:rPr>
              <a:t>Sidehoved og Sidefod</a:t>
            </a:r>
            <a:r>
              <a:rPr lang="da-DK" altLang="da-DK" sz="900" b="0" noProof="1">
                <a:solidFill>
                  <a:schemeClr val="tx1"/>
                </a:solidFill>
                <a:latin typeface="Arial" panose="020B0604020202020204" pitchFamily="34" charset="0"/>
                <a:cs typeface="Arial" panose="020B0604020202020204" pitchFamily="34" charset="0"/>
              </a:rP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(indtast evt. tekst i sidefod)</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Anvend på alle </a:t>
            </a:r>
            <a:r>
              <a:rPr lang="da-DK" altLang="da-DK" sz="900" b="0" noProof="1">
                <a:solidFill>
                  <a:schemeClr val="tx1"/>
                </a:solidFill>
                <a:latin typeface="Arial" panose="020B0604020202020204" pitchFamily="34" charset="0"/>
                <a:cs typeface="Arial" panose="020B0604020202020204" pitchFamily="34" charset="0"/>
              </a:rPr>
              <a:t>eller </a:t>
            </a:r>
            <a:r>
              <a:rPr lang="da-DK" altLang="da-DK" sz="900" b="1" noProof="1">
                <a:solidFill>
                  <a:schemeClr val="tx1"/>
                </a:solidFill>
                <a:latin typeface="Arial" panose="020B0604020202020204" pitchFamily="34" charset="0"/>
                <a:cs typeface="Arial" panose="020B0604020202020204" pitchFamily="34" charset="0"/>
              </a:rPr>
              <a:t>Anvend</a:t>
            </a:r>
            <a:r>
              <a:rPr lang="da-DK" altLang="da-DK" sz="900" b="0" noProof="1">
                <a:solidFill>
                  <a:schemeClr val="tx1"/>
                </a:solidFill>
                <a:latin typeface="Arial" panose="020B0604020202020204" pitchFamily="34" charset="0"/>
                <a:cs typeface="Arial" panose="020B0604020202020204" pitchFamily="34" charset="0"/>
              </a:rPr>
              <a:t> hvis det kun skal være på et enkelt slide</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Hjælpelinjer</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For at se hjælpelinjer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Vis </a:t>
            </a:r>
            <a:r>
              <a:rPr lang="da-DK" altLang="da-DK" sz="900" b="0" noProof="1">
                <a:solidFill>
                  <a:schemeClr val="tx1"/>
                </a:solidFill>
                <a:latin typeface="Arial" panose="020B0604020202020204" pitchFamily="34" charset="0"/>
                <a:cs typeface="Arial" panose="020B0604020202020204" pitchFamily="34" charset="0"/>
              </a:rPr>
              <a:t>og sæt hak ved </a:t>
            </a:r>
            <a:r>
              <a:rPr lang="da-DK" altLang="da-DK" sz="900" b="1" noProof="1">
                <a:solidFill>
                  <a:schemeClr val="tx1"/>
                </a:solidFill>
                <a:latin typeface="Arial" panose="020B0604020202020204" pitchFamily="34" charset="0"/>
                <a:cs typeface="Arial" panose="020B0604020202020204" pitchFamily="34" charset="0"/>
              </a:rPr>
              <a:t>Hjælpelinjer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TIP: Alt + F9 </a:t>
            </a:r>
            <a:r>
              <a:rPr lang="da-DK" altLang="da-DK" sz="900" b="0" noProof="1">
                <a:solidFill>
                  <a:schemeClr val="tx1"/>
                </a:solidFill>
                <a:latin typeface="Arial" panose="020B0604020202020204" pitchFamily="34" charset="0"/>
                <a:cs typeface="Arial" panose="020B0604020202020204" pitchFamily="34" charset="0"/>
              </a:rPr>
              <a:t>for hurtig visning af hjælpelinjer</a:t>
            </a:r>
          </a:p>
          <a:p>
            <a:pPr eaLnBrk="1" hangingPunct="1">
              <a:spcAft>
                <a:spcPts val="600"/>
              </a:spcAft>
              <a:defRPr/>
            </a:pPr>
            <a:endParaRPr lang="da-DK" altLang="da-DK" sz="900" b="0" noProof="1">
              <a:solidFill>
                <a:schemeClr val="tx1"/>
              </a:solidFill>
              <a:latin typeface="Arial" panose="020B0604020202020204" pitchFamily="34" charset="0"/>
              <a:cs typeface="Arial" panose="020B0604020202020204" pitchFamily="34" charset="0"/>
            </a:endParaRPr>
          </a:p>
        </p:txBody>
      </p:sp>
      <p:pic>
        <p:nvPicPr>
          <p:cNvPr id="28" name="1 Forøg formindsk"/>
          <p:cNvPicPr>
            <a:picLocks noChangeAspect="1"/>
          </p:cNvPicPr>
          <p:nvPr userDrawn="1"/>
        </p:nvPicPr>
        <p:blipFill>
          <a:blip r:embed="rId2"/>
          <a:stretch>
            <a:fillRect/>
          </a:stretch>
        </p:blipFill>
        <p:spPr>
          <a:xfrm>
            <a:off x="3187910" y="2757570"/>
            <a:ext cx="549328" cy="285228"/>
          </a:xfrm>
          <a:prstGeom prst="rect">
            <a:avLst/>
          </a:prstGeom>
        </p:spPr>
      </p:pic>
      <p:pic>
        <p:nvPicPr>
          <p:cNvPr id="20" name="2 Ny slide"/>
          <p:cNvPicPr>
            <a:picLocks noChangeAspect="1"/>
          </p:cNvPicPr>
          <p:nvPr userDrawn="1"/>
        </p:nvPicPr>
        <p:blipFill rotWithShape="1">
          <a:blip r:embed="rId3"/>
          <a:srcRect l="2931" r="60888"/>
          <a:stretch/>
        </p:blipFill>
        <p:spPr>
          <a:xfrm>
            <a:off x="3201829" y="4346249"/>
            <a:ext cx="363713" cy="647461"/>
          </a:xfrm>
          <a:prstGeom prst="rect">
            <a:avLst/>
          </a:prstGeom>
        </p:spPr>
      </p:pic>
      <p:pic>
        <p:nvPicPr>
          <p:cNvPr id="16" name="3 Layout"/>
          <p:cNvPicPr>
            <a:picLocks noChangeAspect="1"/>
          </p:cNvPicPr>
          <p:nvPr userDrawn="1"/>
        </p:nvPicPr>
        <p:blipFill rotWithShape="1">
          <a:blip r:embed="rId3"/>
          <a:srcRect l="36944" r="2272" b="69429"/>
          <a:stretch/>
        </p:blipFill>
        <p:spPr>
          <a:xfrm>
            <a:off x="3217294" y="5320151"/>
            <a:ext cx="593368" cy="192211"/>
          </a:xfrm>
          <a:prstGeom prst="rect">
            <a:avLst/>
          </a:prstGeom>
        </p:spPr>
      </p:pic>
      <p:pic>
        <p:nvPicPr>
          <p:cNvPr id="24" name="4 Nulstil"/>
          <p:cNvPicPr>
            <a:picLocks noChangeAspect="1"/>
          </p:cNvPicPr>
          <p:nvPr userDrawn="1"/>
        </p:nvPicPr>
        <p:blipFill>
          <a:blip r:embed="rId4"/>
          <a:stretch>
            <a:fillRect/>
          </a:stretch>
        </p:blipFill>
        <p:spPr>
          <a:xfrm>
            <a:off x="6601121" y="4740192"/>
            <a:ext cx="547241" cy="197798"/>
          </a:xfrm>
          <a:prstGeom prst="rect">
            <a:avLst/>
          </a:prstGeom>
        </p:spPr>
      </p:pic>
      <p:pic>
        <p:nvPicPr>
          <p:cNvPr id="5" name="5 Indsæt billede"/>
          <p:cNvPicPr>
            <a:picLocks noChangeAspect="1"/>
          </p:cNvPicPr>
          <p:nvPr userDrawn="1"/>
        </p:nvPicPr>
        <p:blipFill>
          <a:blip r:embed="rId5"/>
          <a:stretch>
            <a:fillRect/>
          </a:stretch>
        </p:blipFill>
        <p:spPr>
          <a:xfrm>
            <a:off x="6601121" y="1905155"/>
            <a:ext cx="262151" cy="256054"/>
          </a:xfrm>
          <a:prstGeom prst="rect">
            <a:avLst/>
          </a:prstGeom>
        </p:spPr>
      </p:pic>
      <p:pic>
        <p:nvPicPr>
          <p:cNvPr id="23" name="6 Beskær"/>
          <p:cNvPicPr>
            <a:picLocks noChangeAspect="1"/>
          </p:cNvPicPr>
          <p:nvPr userDrawn="1"/>
        </p:nvPicPr>
        <p:blipFill>
          <a:blip r:embed="rId6"/>
          <a:stretch>
            <a:fillRect/>
          </a:stretch>
        </p:blipFill>
        <p:spPr>
          <a:xfrm>
            <a:off x="6601121" y="2578477"/>
            <a:ext cx="337400" cy="321707"/>
          </a:xfrm>
          <a:prstGeom prst="rect">
            <a:avLst/>
          </a:prstGeom>
        </p:spPr>
      </p:pic>
      <p:pic>
        <p:nvPicPr>
          <p:cNvPr id="2" name="7 Skalér billede"/>
          <p:cNvPicPr>
            <a:picLocks noChangeAspect="1"/>
          </p:cNvPicPr>
          <p:nvPr userDrawn="1"/>
        </p:nvPicPr>
        <p:blipFill>
          <a:blip r:embed="rId7"/>
          <a:stretch>
            <a:fillRect/>
          </a:stretch>
        </p:blipFill>
        <p:spPr>
          <a:xfrm>
            <a:off x="6601121" y="3072467"/>
            <a:ext cx="359695" cy="335309"/>
          </a:xfrm>
          <a:prstGeom prst="rect">
            <a:avLst/>
          </a:prstGeom>
        </p:spPr>
      </p:pic>
      <p:pic>
        <p:nvPicPr>
          <p:cNvPr id="3" name="Picture 2">
            <a:extLst>
              <a:ext uri="{FF2B5EF4-FFF2-40B4-BE49-F238E27FC236}">
                <a16:creationId xmlns:a16="http://schemas.microsoft.com/office/drawing/2014/main" id="{4C8C8420-1956-4D8D-85A2-8D596BA13AB4}"/>
              </a:ext>
            </a:extLst>
          </p:cNvPr>
          <p:cNvPicPr>
            <a:picLocks noChangeAspect="1"/>
          </p:cNvPicPr>
          <p:nvPr userDrawn="1"/>
        </p:nvPicPr>
        <p:blipFill>
          <a:blip r:embed="rId8"/>
          <a:stretch>
            <a:fillRect/>
          </a:stretch>
        </p:blipFill>
        <p:spPr>
          <a:xfrm>
            <a:off x="3277263" y="3544392"/>
            <a:ext cx="257143" cy="285714"/>
          </a:xfrm>
          <a:prstGeom prst="rect">
            <a:avLst/>
          </a:prstGeom>
        </p:spPr>
      </p:pic>
    </p:spTree>
    <p:extLst>
      <p:ext uri="{BB962C8B-B14F-4D97-AF65-F5344CB8AC3E}">
        <p14:creationId xmlns:p14="http://schemas.microsoft.com/office/powerpoint/2010/main" val="198424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slide grå">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3" name="Grafik">
            <a:extLst>
              <a:ext uri="{FF2B5EF4-FFF2-40B4-BE49-F238E27FC236}">
                <a16:creationId xmlns:a16="http://schemas.microsoft.com/office/drawing/2014/main" id="{E4A51642-BBCA-4F4B-8A43-B7D7B0935F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84342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84342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84342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2242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elslide A">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0041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218179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slide B">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143121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elslide C">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147479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elslide D">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4CB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3070623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slide E">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3016493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elslide F">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7967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210356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7688" y="856255"/>
            <a:ext cx="10135612" cy="584516"/>
          </a:xfrm>
          <a:prstGeom prst="rect">
            <a:avLst/>
          </a:prstGeom>
        </p:spPr>
        <p:txBody>
          <a:bodyPr vert="horz" lIns="0" tIns="0" rIns="0" bIns="0" rtlCol="0" anchor="t" anchorCtr="0">
            <a:noAutofit/>
          </a:bodyPr>
          <a:lstStyle/>
          <a:p>
            <a:endParaRPr lang="en-GB" dirty="0"/>
          </a:p>
        </p:txBody>
      </p:sp>
      <p:sp>
        <p:nvSpPr>
          <p:cNvPr id="3" name="Text Placeholder 2"/>
          <p:cNvSpPr>
            <a:spLocks noGrp="1"/>
          </p:cNvSpPr>
          <p:nvPr>
            <p:ph type="body" idx="1"/>
          </p:nvPr>
        </p:nvSpPr>
        <p:spPr>
          <a:xfrm>
            <a:off x="1027688" y="1637250"/>
            <a:ext cx="10135612" cy="4169190"/>
          </a:xfrm>
          <a:prstGeom prst="rect">
            <a:avLst/>
          </a:prstGeom>
        </p:spPr>
        <p:txBody>
          <a:bodyPr vert="horz" lIns="0" tIns="0" rIns="0" bIns="0" rtlCol="0">
            <a:noAutofit/>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en-GB" noProof="0" dirty="0"/>
              <a:t>6</a:t>
            </a:r>
          </a:p>
          <a:p>
            <a:pPr lvl="6"/>
            <a:r>
              <a:rPr lang="en-GB" noProof="0" dirty="0"/>
              <a:t>7</a:t>
            </a:r>
          </a:p>
          <a:p>
            <a:pPr lvl="7"/>
            <a:r>
              <a:rPr lang="en-GB" noProof="0" dirty="0"/>
              <a:t>8</a:t>
            </a:r>
          </a:p>
          <a:p>
            <a:pPr lvl="8"/>
            <a:r>
              <a:rPr lang="en-GB" noProof="0" dirty="0"/>
              <a:t>9</a:t>
            </a:r>
          </a:p>
        </p:txBody>
      </p:sp>
      <p:sp>
        <p:nvSpPr>
          <p:cNvPr id="5" name="FLD_PresentationTitle"/>
          <p:cNvSpPr>
            <a:spLocks noGrp="1"/>
          </p:cNvSpPr>
          <p:nvPr>
            <p:ph type="ftr" sz="quarter" idx="3"/>
          </p:nvPr>
        </p:nvSpPr>
        <p:spPr>
          <a:xfrm>
            <a:off x="1667715" y="6285918"/>
            <a:ext cx="5415028" cy="180000"/>
          </a:xfrm>
          <a:prstGeom prst="rect">
            <a:avLst/>
          </a:prstGeom>
          <a:noFill/>
          <a:effectLst/>
        </p:spPr>
        <p:txBody>
          <a:bodyPr vert="horz" lIns="0" tIns="0" rIns="0" bIns="0" rtlCol="0" anchor="b" anchorCtr="0"/>
          <a:lstStyle>
            <a:lvl1pPr marL="171450" indent="-171450" algn="l">
              <a:buFont typeface="Times New Roman" panose="02020603050405020304" pitchFamily="18" charset="0"/>
              <a:buChar char="│"/>
              <a:defRPr sz="900" cap="all" baseline="0">
                <a:solidFill>
                  <a:schemeClr val="accent4"/>
                </a:solidFill>
              </a:defRPr>
            </a:lvl1pPr>
          </a:lstStyle>
          <a:p>
            <a:endParaRPr lang="en-GB" dirty="0"/>
          </a:p>
        </p:txBody>
      </p:sp>
      <p:pic>
        <p:nvPicPr>
          <p:cNvPr id="9" name="Logo">
            <a:extLst>
              <a:ext uri="{FF2B5EF4-FFF2-40B4-BE49-F238E27FC236}">
                <a16:creationId xmlns:a16="http://schemas.microsoft.com/office/drawing/2014/main" id="{3371F2C5-ABFB-4FC4-9F2E-544A97B0AABA}"/>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10164167" y="6071278"/>
            <a:ext cx="1442987" cy="425782"/>
          </a:xfrm>
          <a:prstGeom prst="rect">
            <a:avLst/>
          </a:prstGeom>
        </p:spPr>
      </p:pic>
      <p:sp>
        <p:nvSpPr>
          <p:cNvPr id="10" name="Pladsholder til slidenummer 9">
            <a:extLst>
              <a:ext uri="{FF2B5EF4-FFF2-40B4-BE49-F238E27FC236}">
                <a16:creationId xmlns:a16="http://schemas.microsoft.com/office/drawing/2014/main" id="{285BDDCC-12C2-4E93-9031-6C31800A2AA1}"/>
              </a:ext>
            </a:extLst>
          </p:cNvPr>
          <p:cNvSpPr>
            <a:spLocks noGrp="1"/>
          </p:cNvSpPr>
          <p:nvPr>
            <p:ph type="sldNum" sz="quarter" idx="4"/>
          </p:nvPr>
        </p:nvSpPr>
        <p:spPr>
          <a:xfrm>
            <a:off x="1374342" y="6285918"/>
            <a:ext cx="293372" cy="180000"/>
          </a:xfrm>
          <a:prstGeom prst="rect">
            <a:avLst/>
          </a:prstGeom>
        </p:spPr>
        <p:txBody>
          <a:bodyPr vert="horz" lIns="0" tIns="0" rIns="0" bIns="0" rtlCol="0" anchor="b" anchorCtr="0"/>
          <a:lstStyle>
            <a:lvl1pPr algn="l">
              <a:defRPr sz="900">
                <a:solidFill>
                  <a:schemeClr val="accent4"/>
                </a:solidFill>
              </a:defRPr>
            </a:lvl1pPr>
          </a:lstStyle>
          <a:p>
            <a:fld id="{0E46FCFD-B9B3-4DEB-B33C-CC6D12B084BB}" type="slidenum">
              <a:rPr lang="en-GB" smtClean="0"/>
              <a:pPr/>
              <a:t>‹nr.›</a:t>
            </a:fld>
            <a:endParaRPr lang="en-GB" dirty="0"/>
          </a:p>
        </p:txBody>
      </p:sp>
      <p:sp>
        <p:nvSpPr>
          <p:cNvPr id="11" name="Date Placeholder 3" hidden="1">
            <a:extLst>
              <a:ext uri="{FF2B5EF4-FFF2-40B4-BE49-F238E27FC236}">
                <a16:creationId xmlns:a16="http://schemas.microsoft.com/office/drawing/2014/main" id="{0B484B0C-BF5D-4E4A-B73B-B5F3C2D51DBC}"/>
              </a:ext>
            </a:extLst>
          </p:cNvPr>
          <p:cNvSpPr>
            <a:spLocks noGrp="1"/>
          </p:cNvSpPr>
          <p:nvPr>
            <p:ph type="dt" sz="half" idx="2"/>
          </p:nvPr>
        </p:nvSpPr>
        <p:spPr>
          <a:xfrm>
            <a:off x="0" y="6854850"/>
            <a:ext cx="0" cy="0"/>
          </a:xfrm>
          <a:prstGeom prst="rect">
            <a:avLst/>
          </a:prstGeom>
        </p:spPr>
        <p:txBody>
          <a:bodyPr vert="horz" lIns="0" tIns="0" rIns="0" bIns="0" rtlCol="0" anchor="b" anchorCtr="0"/>
          <a:lstStyle>
            <a:lvl1pPr algn="l">
              <a:defRPr sz="100">
                <a:noFill/>
              </a:defRPr>
            </a:lvl1pPr>
          </a:lstStyle>
          <a:p>
            <a:endParaRPr lang="en-GB" dirty="0"/>
          </a:p>
        </p:txBody>
      </p:sp>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649" r:id="rId3"/>
    <p:sldLayoutId id="2147483728" r:id="rId4"/>
    <p:sldLayoutId id="2147483734" r:id="rId5"/>
    <p:sldLayoutId id="2147483735" r:id="rId6"/>
    <p:sldLayoutId id="2147483736" r:id="rId7"/>
    <p:sldLayoutId id="2147483737" r:id="rId8"/>
    <p:sldLayoutId id="2147483738" r:id="rId9"/>
    <p:sldLayoutId id="2147483721" r:id="rId10"/>
    <p:sldLayoutId id="2147483733" r:id="rId11"/>
    <p:sldLayoutId id="2147483744" r:id="rId12"/>
    <p:sldLayoutId id="2147483745" r:id="rId13"/>
    <p:sldLayoutId id="2147483746" r:id="rId14"/>
    <p:sldLayoutId id="2147483747" r:id="rId15"/>
    <p:sldLayoutId id="2147483750" r:id="rId16"/>
    <p:sldLayoutId id="2147483751" r:id="rId17"/>
    <p:sldLayoutId id="2147483658" r:id="rId18"/>
    <p:sldLayoutId id="2147483732" r:id="rId19"/>
    <p:sldLayoutId id="2147483742" r:id="rId20"/>
    <p:sldLayoutId id="2147483654" r:id="rId21"/>
    <p:sldLayoutId id="2147483655" r:id="rId22"/>
    <p:sldLayoutId id="2147483741" r:id="rId23"/>
  </p:sldLayoutIdLst>
  <p:hf hdr="0" ftr="0" dt="0"/>
  <p:txStyles>
    <p:titleStyle>
      <a:lvl1pPr algn="l" defTabSz="914400" rtl="0" eaLnBrk="1" latinLnBrk="0" hangingPunct="1">
        <a:lnSpc>
          <a:spcPct val="83000"/>
        </a:lnSpc>
        <a:spcBef>
          <a:spcPct val="0"/>
        </a:spcBef>
        <a:buNone/>
        <a:defRPr sz="2800" b="1" kern="1200">
          <a:solidFill>
            <a:schemeClr val="tx1"/>
          </a:solidFill>
          <a:latin typeface="Segoe UI" panose="020B0502040204020203" pitchFamily="34" charset="0"/>
          <a:ea typeface="+mj-ea"/>
          <a:cs typeface="Segoe UI" panose="020B0502040204020203" pitchFamily="34" charset="0"/>
        </a:defRPr>
      </a:lvl1pPr>
    </p:titleStyle>
    <p:bodyStyle>
      <a:lvl1pPr marL="360000" indent="-360000" algn="l" defTabSz="914400" rtl="0" eaLnBrk="1" latinLnBrk="0" hangingPunct="1">
        <a:lnSpc>
          <a:spcPct val="106000"/>
        </a:lnSpc>
        <a:spcBef>
          <a:spcPts val="12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1pPr>
      <a:lvl2pPr marL="720000" indent="-360000" algn="l" defTabSz="914400" rtl="0" eaLnBrk="1" latinLnBrk="0" hangingPunct="1">
        <a:lnSpc>
          <a:spcPct val="106000"/>
        </a:lnSpc>
        <a:spcBef>
          <a:spcPts val="300"/>
        </a:spcBef>
        <a:buClr>
          <a:schemeClr val="accent3"/>
        </a:buClr>
        <a:buSzPct val="110000"/>
        <a:buFont typeface="Arial" panose="020B0604020202020204" pitchFamily="34" charset="0"/>
        <a:buChar char="●"/>
        <a:defRPr sz="2200" b="0" kern="1200">
          <a:solidFill>
            <a:srgbClr val="575756"/>
          </a:solidFill>
          <a:latin typeface="+mn-lt"/>
          <a:ea typeface="+mn-ea"/>
          <a:cs typeface="+mn-cs"/>
        </a:defRPr>
      </a:lvl2pPr>
      <a:lvl3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3pPr>
      <a:lvl4pPr marL="720000" indent="-360000" algn="l" defTabSz="914400" rtl="0" eaLnBrk="1" latinLnBrk="0" hangingPunct="1">
        <a:lnSpc>
          <a:spcPct val="106000"/>
        </a:lnSpc>
        <a:spcBef>
          <a:spcPts val="3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4pPr>
      <a:lvl5pPr marL="1080000" indent="-360000" algn="l" defTabSz="914400" rtl="0" eaLnBrk="1" latinLnBrk="0" hangingPunct="1">
        <a:lnSpc>
          <a:spcPct val="106000"/>
        </a:lnSpc>
        <a:spcBef>
          <a:spcPts val="3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5pPr>
      <a:lvl6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6pPr>
      <a:lvl7pPr marL="0" indent="0" algn="l" defTabSz="914400" rtl="0" eaLnBrk="1" latinLnBrk="0" hangingPunct="1">
        <a:lnSpc>
          <a:spcPct val="106000"/>
        </a:lnSpc>
        <a:spcBef>
          <a:spcPts val="300"/>
        </a:spcBef>
        <a:buFont typeface="Segoe UI Semilight" panose="020B0402040204020203" pitchFamily="34" charset="0"/>
        <a:buChar char="​"/>
        <a:defRPr sz="2200" b="0" kern="1200" baseline="0">
          <a:solidFill>
            <a:srgbClr val="575756"/>
          </a:solidFill>
          <a:latin typeface="+mn-lt"/>
          <a:ea typeface="+mn-ea"/>
          <a:cs typeface="+mn-cs"/>
        </a:defRPr>
      </a:lvl7pPr>
      <a:lvl8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8pPr>
      <a:lvl9pPr marL="0" indent="0" algn="l" defTabSz="914400" rtl="0" eaLnBrk="1" latinLnBrk="0" hangingPunct="1">
        <a:lnSpc>
          <a:spcPct val="106000"/>
        </a:lnSpc>
        <a:spcBef>
          <a:spcPts val="300"/>
        </a:spcBef>
        <a:buFont typeface="Segoe UI Semilight" panose="020B0402040204020203" pitchFamily="34" charset="0"/>
        <a:buChar char="​"/>
        <a:defRPr sz="2200" b="0" kern="1200" baseline="0">
          <a:solidFill>
            <a:srgbClr val="5757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47" userDrawn="1">
          <p15:clr>
            <a:srgbClr val="F26B43"/>
          </p15:clr>
        </p15:guide>
        <p15:guide id="2" pos="7032" userDrawn="1">
          <p15:clr>
            <a:srgbClr val="F26B43"/>
          </p15:clr>
        </p15:guide>
        <p15:guide id="3" orient="horz" pos="539" userDrawn="1">
          <p15:clr>
            <a:srgbClr val="F26B43"/>
          </p15:clr>
        </p15:guide>
        <p15:guide id="4" orient="horz" pos="907" userDrawn="1">
          <p15:clr>
            <a:srgbClr val="F26B43"/>
          </p15:clr>
        </p15:guide>
        <p15:guide id="5" orient="horz" pos="1031" userDrawn="1">
          <p15:clr>
            <a:srgbClr val="F26B43"/>
          </p15:clr>
        </p15:guide>
        <p15:guide id="6" orient="horz" pos="365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5" name="Lige forbindelse 94"/>
          <p:cNvCxnSpPr/>
          <p:nvPr/>
        </p:nvCxnSpPr>
        <p:spPr>
          <a:xfrm>
            <a:off x="6103072" y="1572856"/>
            <a:ext cx="0" cy="75600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8" name="Ellipse 97"/>
          <p:cNvSpPr>
            <a:spLocks noChangeAspect="1"/>
          </p:cNvSpPr>
          <p:nvPr/>
        </p:nvSpPr>
        <p:spPr>
          <a:xfrm>
            <a:off x="5055166" y="2980236"/>
            <a:ext cx="2016000" cy="2014863"/>
          </a:xfrm>
          <a:prstGeom prst="ellipse">
            <a:avLst/>
          </a:prstGeom>
          <a:solidFill>
            <a:schemeClr val="bg1">
              <a:lumMod val="95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ArchDown">
              <a:avLst/>
            </a:prstTxWarp>
          </a:bodyPr>
          <a:lstStyle/>
          <a:p>
            <a:pPr algn="ctr"/>
            <a:endParaRPr lang="da-DK" sz="900" noProof="0" dirty="0" smtClean="0">
              <a:solidFill>
                <a:schemeClr val="tx1"/>
              </a:solidFill>
            </a:endParaRPr>
          </a:p>
          <a:p>
            <a:pPr algn="ctr"/>
            <a:r>
              <a:rPr lang="da-DK" sz="1050" noProof="0" dirty="0" smtClean="0">
                <a:solidFill>
                  <a:schemeClr val="tx1"/>
                </a:solidFill>
              </a:rPr>
              <a:t>Chefgruppe</a:t>
            </a:r>
            <a:endParaRPr lang="da-DK" sz="1000" noProof="0" dirty="0" smtClean="0">
              <a:solidFill>
                <a:schemeClr val="tx1"/>
              </a:solidFill>
            </a:endParaRPr>
          </a:p>
        </p:txBody>
      </p:sp>
      <p:grpSp>
        <p:nvGrpSpPr>
          <p:cNvPr id="9" name="Gruppe 8"/>
          <p:cNvGrpSpPr>
            <a:grpSpLocks noChangeAspect="1"/>
          </p:cNvGrpSpPr>
          <p:nvPr/>
        </p:nvGrpSpPr>
        <p:grpSpPr>
          <a:xfrm>
            <a:off x="5397166" y="3321667"/>
            <a:ext cx="1332000" cy="1332000"/>
            <a:chOff x="3346562" y="2217025"/>
            <a:chExt cx="1152000" cy="1152000"/>
          </a:xfrm>
        </p:grpSpPr>
        <p:sp>
          <p:nvSpPr>
            <p:cNvPr id="6" name="Ellipse 5"/>
            <p:cNvSpPr>
              <a:spLocks noChangeAspect="1"/>
            </p:cNvSpPr>
            <p:nvPr/>
          </p:nvSpPr>
          <p:spPr>
            <a:xfrm>
              <a:off x="3346562" y="2217025"/>
              <a:ext cx="1152000" cy="1152000"/>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25" name="Tekstfelt 324"/>
            <p:cNvSpPr txBox="1"/>
            <p:nvPr/>
          </p:nvSpPr>
          <p:spPr>
            <a:xfrm>
              <a:off x="3358574" y="2700692"/>
              <a:ext cx="1127977" cy="184666"/>
            </a:xfrm>
            <a:prstGeom prst="rect">
              <a:avLst/>
            </a:prstGeom>
            <a:noFill/>
            <a:ln>
              <a:noFill/>
            </a:ln>
          </p:spPr>
          <p:txBody>
            <a:bodyPr wrap="square" lIns="0" tIns="0" rIns="0" bIns="0" rtlCol="0">
              <a:spAutoFit/>
            </a:bodyPr>
            <a:lstStyle/>
            <a:p>
              <a:pPr algn="ctr"/>
              <a:r>
                <a:rPr lang="da-DK" sz="1200" dirty="0" smtClean="0"/>
                <a:t>Direktion</a:t>
              </a:r>
            </a:p>
          </p:txBody>
        </p:sp>
      </p:grpSp>
      <p:cxnSp>
        <p:nvCxnSpPr>
          <p:cNvPr id="84" name="Lige forbindelse 83"/>
          <p:cNvCxnSpPr>
            <a:endCxn id="82" idx="4"/>
          </p:cNvCxnSpPr>
          <p:nvPr/>
        </p:nvCxnSpPr>
        <p:spPr>
          <a:xfrm>
            <a:off x="1027113" y="551554"/>
            <a:ext cx="0" cy="813582"/>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Lige forbindelse 138"/>
          <p:cNvCxnSpPr>
            <a:stCxn id="206" idx="1"/>
            <a:endCxn id="189" idx="3"/>
          </p:cNvCxnSpPr>
          <p:nvPr/>
        </p:nvCxnSpPr>
        <p:spPr>
          <a:xfrm flipH="1">
            <a:off x="3518729" y="1572856"/>
            <a:ext cx="5070952" cy="285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0" name="Lige forbindelse 189"/>
          <p:cNvCxnSpPr>
            <a:stCxn id="195" idx="0"/>
          </p:cNvCxnSpPr>
          <p:nvPr/>
        </p:nvCxnSpPr>
        <p:spPr>
          <a:xfrm>
            <a:off x="6094447" y="115180"/>
            <a:ext cx="10539" cy="1457676"/>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2" name="Afrundet rektangel 191"/>
          <p:cNvSpPr/>
          <p:nvPr/>
        </p:nvSpPr>
        <p:spPr>
          <a:xfrm>
            <a:off x="5014446" y="717136"/>
            <a:ext cx="2160000" cy="506948"/>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noProof="0" dirty="0" smtClean="0"/>
              <a:t>Borgmester</a:t>
            </a:r>
          </a:p>
        </p:txBody>
      </p:sp>
      <p:sp>
        <p:nvSpPr>
          <p:cNvPr id="195" name="Afrundet rektangel 194"/>
          <p:cNvSpPr/>
          <p:nvPr/>
        </p:nvSpPr>
        <p:spPr>
          <a:xfrm>
            <a:off x="537281" y="115180"/>
            <a:ext cx="11114331" cy="515257"/>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chemeClr val="bg1"/>
                </a:solidFill>
              </a:rPr>
              <a:t>Byråd</a:t>
            </a:r>
            <a:endParaRPr lang="da-DK" sz="2000" dirty="0" err="1">
              <a:solidFill>
                <a:schemeClr val="bg1"/>
              </a:solidFill>
            </a:endParaRPr>
          </a:p>
        </p:txBody>
      </p:sp>
      <p:sp>
        <p:nvSpPr>
          <p:cNvPr id="198" name="Afrundet rektangel 197"/>
          <p:cNvSpPr/>
          <p:nvPr/>
        </p:nvSpPr>
        <p:spPr>
          <a:xfrm>
            <a:off x="3949046" y="1308929"/>
            <a:ext cx="1908000" cy="532800"/>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a:solidFill>
                  <a:schemeClr val="bg1"/>
                </a:solidFill>
              </a:rPr>
              <a:t>Kultur- og naturudvalget (KU)</a:t>
            </a:r>
            <a:endParaRPr lang="da-DK" sz="1200" dirty="0">
              <a:solidFill>
                <a:schemeClr val="bg1"/>
              </a:solidFill>
            </a:endParaRPr>
          </a:p>
        </p:txBody>
      </p:sp>
      <p:sp>
        <p:nvSpPr>
          <p:cNvPr id="2" name="Pladsholder til dato 1"/>
          <p:cNvSpPr>
            <a:spLocks noGrp="1"/>
          </p:cNvSpPr>
          <p:nvPr>
            <p:ph type="dt" sz="half" idx="10"/>
          </p:nvPr>
        </p:nvSpPr>
        <p:spPr>
          <a:xfrm>
            <a:off x="0" y="7473707"/>
            <a:ext cx="0" cy="0"/>
          </a:xfrm>
          <a:ln>
            <a:solidFill>
              <a:schemeClr val="accent1">
                <a:lumMod val="75000"/>
              </a:schemeClr>
            </a:solidFill>
          </a:ln>
        </p:spPr>
        <p:txBody>
          <a:bodyPr/>
          <a:lstStyle/>
          <a:p>
            <a:endParaRPr lang="da-DK" dirty="0"/>
          </a:p>
        </p:txBody>
      </p:sp>
      <p:cxnSp>
        <p:nvCxnSpPr>
          <p:cNvPr id="43" name="Lige forbindelse 42"/>
          <p:cNvCxnSpPr/>
          <p:nvPr/>
        </p:nvCxnSpPr>
        <p:spPr>
          <a:xfrm>
            <a:off x="3053783" y="3823279"/>
            <a:ext cx="1404000" cy="238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Lige forbindelse 16"/>
          <p:cNvCxnSpPr/>
          <p:nvPr/>
        </p:nvCxnSpPr>
        <p:spPr>
          <a:xfrm flipH="1" flipV="1">
            <a:off x="6857704" y="3823279"/>
            <a:ext cx="3963277" cy="134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Lige forbindelse 68"/>
          <p:cNvCxnSpPr/>
          <p:nvPr/>
        </p:nvCxnSpPr>
        <p:spPr>
          <a:xfrm>
            <a:off x="3045443" y="2339556"/>
            <a:ext cx="2952000" cy="573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 name="Lige forbindelse 90"/>
          <p:cNvCxnSpPr/>
          <p:nvPr/>
        </p:nvCxnSpPr>
        <p:spPr>
          <a:xfrm>
            <a:off x="3976310" y="2356262"/>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8" name="Lige forbindelse 87"/>
          <p:cNvCxnSpPr/>
          <p:nvPr/>
        </p:nvCxnSpPr>
        <p:spPr>
          <a:xfrm>
            <a:off x="3064271" y="2349298"/>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 name="Lige forbindelse 78"/>
          <p:cNvCxnSpPr/>
          <p:nvPr/>
        </p:nvCxnSpPr>
        <p:spPr>
          <a:xfrm>
            <a:off x="4888349" y="2345920"/>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9" name="Ellipse 98"/>
          <p:cNvSpPr>
            <a:spLocks noChangeAspect="1"/>
          </p:cNvSpPr>
          <p:nvPr/>
        </p:nvSpPr>
        <p:spPr>
          <a:xfrm>
            <a:off x="4378340" y="3352528"/>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00" name="Ellipse 99"/>
          <p:cNvSpPr>
            <a:spLocks noChangeAspect="1"/>
          </p:cNvSpPr>
          <p:nvPr/>
        </p:nvSpPr>
        <p:spPr>
          <a:xfrm>
            <a:off x="6643729" y="3352528"/>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01" name="Ellipse 100"/>
          <p:cNvSpPr>
            <a:spLocks noChangeAspect="1"/>
          </p:cNvSpPr>
          <p:nvPr/>
        </p:nvSpPr>
        <p:spPr>
          <a:xfrm>
            <a:off x="5554446" y="2324660"/>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206" name="Afrundet rektangel 205"/>
          <p:cNvSpPr/>
          <p:nvPr/>
        </p:nvSpPr>
        <p:spPr>
          <a:xfrm>
            <a:off x="8589681" y="1307243"/>
            <a:ext cx="1872000" cy="531226"/>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da-DK" sz="1200" dirty="0">
                <a:solidFill>
                  <a:schemeClr val="bg1"/>
                </a:solidFill>
              </a:rPr>
              <a:t>Familie- og </a:t>
            </a:r>
            <a:r>
              <a:rPr lang="da-DK" sz="1200" dirty="0" smtClean="0">
                <a:solidFill>
                  <a:schemeClr val="bg1"/>
                </a:solidFill>
              </a:rPr>
              <a:t>uddannelsesudvalget (</a:t>
            </a:r>
            <a:r>
              <a:rPr lang="da-DK" sz="1200" dirty="0">
                <a:solidFill>
                  <a:schemeClr val="bg1"/>
                </a:solidFill>
              </a:rPr>
              <a:t>FU)</a:t>
            </a:r>
          </a:p>
        </p:txBody>
      </p:sp>
      <p:grpSp>
        <p:nvGrpSpPr>
          <p:cNvPr id="22" name="Gruppe 21"/>
          <p:cNvGrpSpPr/>
          <p:nvPr/>
        </p:nvGrpSpPr>
        <p:grpSpPr>
          <a:xfrm>
            <a:off x="2704971" y="2482588"/>
            <a:ext cx="720000" cy="720000"/>
            <a:chOff x="6911830" y="2124347"/>
            <a:chExt cx="720000" cy="720000"/>
          </a:xfrm>
        </p:grpSpPr>
        <p:sp>
          <p:nvSpPr>
            <p:cNvPr id="89" name="Ellipse 88"/>
            <p:cNvSpPr>
              <a:spLocks noChangeAspect="1"/>
            </p:cNvSpPr>
            <p:nvPr/>
          </p:nvSpPr>
          <p:spPr>
            <a:xfrm flipH="1">
              <a:off x="6911830" y="212434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1" name="Tekstfelt 210"/>
            <p:cNvSpPr txBox="1"/>
            <p:nvPr/>
          </p:nvSpPr>
          <p:spPr>
            <a:xfrm>
              <a:off x="6957506" y="2322765"/>
              <a:ext cx="628649" cy="323165"/>
            </a:xfrm>
            <a:prstGeom prst="rect">
              <a:avLst/>
            </a:prstGeom>
            <a:noFill/>
            <a:ln>
              <a:noFill/>
            </a:ln>
          </p:spPr>
          <p:txBody>
            <a:bodyPr wrap="square" lIns="0" tIns="0" rIns="0" bIns="0" rtlCol="0">
              <a:spAutoFit/>
            </a:bodyPr>
            <a:lstStyle/>
            <a:p>
              <a:pPr algn="ctr"/>
              <a:r>
                <a:rPr lang="da-DK" sz="700" dirty="0" smtClean="0"/>
                <a:t>Center for Politik og Digitalisering</a:t>
              </a:r>
            </a:p>
          </p:txBody>
        </p:sp>
      </p:grpSp>
      <p:grpSp>
        <p:nvGrpSpPr>
          <p:cNvPr id="23" name="Gruppe 22"/>
          <p:cNvGrpSpPr/>
          <p:nvPr/>
        </p:nvGrpSpPr>
        <p:grpSpPr>
          <a:xfrm>
            <a:off x="3617010" y="2482588"/>
            <a:ext cx="720000" cy="720000"/>
            <a:chOff x="7809548" y="2132191"/>
            <a:chExt cx="720000" cy="720000"/>
          </a:xfrm>
        </p:grpSpPr>
        <p:sp>
          <p:nvSpPr>
            <p:cNvPr id="92" name="Ellipse 91"/>
            <p:cNvSpPr>
              <a:spLocks noChangeAspect="1"/>
            </p:cNvSpPr>
            <p:nvPr/>
          </p:nvSpPr>
          <p:spPr>
            <a:xfrm flipH="1">
              <a:off x="7809548" y="2132191"/>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7879884" y="2330609"/>
              <a:ext cx="581768" cy="323165"/>
            </a:xfrm>
            <a:prstGeom prst="rect">
              <a:avLst/>
            </a:prstGeom>
            <a:noFill/>
            <a:ln>
              <a:noFill/>
            </a:ln>
          </p:spPr>
          <p:txBody>
            <a:bodyPr wrap="square" lIns="0" tIns="0" rIns="0" bIns="0" rtlCol="0">
              <a:spAutoFit/>
            </a:bodyPr>
            <a:lstStyle/>
            <a:p>
              <a:pPr algn="ctr"/>
              <a:r>
                <a:rPr lang="da-DK" sz="700" dirty="0" smtClean="0"/>
                <a:t>Center for Økonomi og Indkøb</a:t>
              </a:r>
            </a:p>
          </p:txBody>
        </p:sp>
      </p:grpSp>
      <p:grpSp>
        <p:nvGrpSpPr>
          <p:cNvPr id="24" name="Gruppe 23"/>
          <p:cNvGrpSpPr/>
          <p:nvPr/>
        </p:nvGrpSpPr>
        <p:grpSpPr>
          <a:xfrm>
            <a:off x="4529049" y="2482588"/>
            <a:ext cx="720000" cy="720000"/>
            <a:chOff x="8779814" y="2132191"/>
            <a:chExt cx="720000" cy="720000"/>
          </a:xfrm>
        </p:grpSpPr>
        <p:sp>
          <p:nvSpPr>
            <p:cNvPr id="80" name="Ellipse 79"/>
            <p:cNvSpPr>
              <a:spLocks noChangeAspect="1"/>
            </p:cNvSpPr>
            <p:nvPr/>
          </p:nvSpPr>
          <p:spPr>
            <a:xfrm flipH="1">
              <a:off x="8779814" y="2132191"/>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3" name="Tekstfelt 212"/>
            <p:cNvSpPr txBox="1"/>
            <p:nvPr/>
          </p:nvSpPr>
          <p:spPr>
            <a:xfrm>
              <a:off x="8842479" y="2438330"/>
              <a:ext cx="594670" cy="107722"/>
            </a:xfrm>
            <a:prstGeom prst="rect">
              <a:avLst/>
            </a:prstGeom>
            <a:noFill/>
            <a:ln>
              <a:noFill/>
            </a:ln>
          </p:spPr>
          <p:txBody>
            <a:bodyPr wrap="square" lIns="0" tIns="0" rIns="0" bIns="0" rtlCol="0">
              <a:spAutoFit/>
            </a:bodyPr>
            <a:lstStyle/>
            <a:p>
              <a:pPr algn="ctr"/>
              <a:r>
                <a:rPr lang="da-DK" sz="700" dirty="0" smtClean="0"/>
                <a:t>Center for HR</a:t>
              </a:r>
            </a:p>
          </p:txBody>
        </p:sp>
      </p:grpSp>
      <p:grpSp>
        <p:nvGrpSpPr>
          <p:cNvPr id="12" name="Gruppe 11"/>
          <p:cNvGrpSpPr/>
          <p:nvPr/>
        </p:nvGrpSpPr>
        <p:grpSpPr>
          <a:xfrm>
            <a:off x="3585479" y="3830088"/>
            <a:ext cx="720000" cy="870252"/>
            <a:chOff x="9647948" y="1978017"/>
            <a:chExt cx="720000" cy="870252"/>
          </a:xfrm>
        </p:grpSpPr>
        <p:cxnSp>
          <p:nvCxnSpPr>
            <p:cNvPr id="76" name="Lige forbindelse 75"/>
            <p:cNvCxnSpPr/>
            <p:nvPr/>
          </p:nvCxnSpPr>
          <p:spPr>
            <a:xfrm flipH="1">
              <a:off x="10006638" y="1978017"/>
              <a:ext cx="2621" cy="23190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5" name="Gruppe 24"/>
            <p:cNvGrpSpPr>
              <a:grpSpLocks noChangeAspect="1"/>
            </p:cNvGrpSpPr>
            <p:nvPr/>
          </p:nvGrpSpPr>
          <p:grpSpPr>
            <a:xfrm>
              <a:off x="9647948" y="2128269"/>
              <a:ext cx="720000" cy="720000"/>
              <a:chOff x="9647948" y="2124347"/>
              <a:chExt cx="720000" cy="720000"/>
            </a:xfrm>
          </p:grpSpPr>
          <p:sp>
            <p:nvSpPr>
              <p:cNvPr id="77" name="Ellipse 76"/>
              <p:cNvSpPr>
                <a:spLocks noChangeAspect="1"/>
              </p:cNvSpPr>
              <p:nvPr/>
            </p:nvSpPr>
            <p:spPr>
              <a:xfrm flipH="1">
                <a:off x="9647948" y="2124347"/>
                <a:ext cx="720000" cy="720000"/>
              </a:xfrm>
              <a:prstGeom prst="ellipse">
                <a:avLst/>
              </a:prstGeom>
              <a:solidFill>
                <a:schemeClr val="bg1"/>
              </a:solidFill>
              <a:ln w="19050">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9701948" y="2376625"/>
                <a:ext cx="612000" cy="215444"/>
              </a:xfrm>
              <a:prstGeom prst="rect">
                <a:avLst/>
              </a:prstGeom>
              <a:noFill/>
              <a:ln>
                <a:noFill/>
                <a:prstDash val="solid"/>
              </a:ln>
            </p:spPr>
            <p:txBody>
              <a:bodyPr wrap="square" lIns="0" tIns="0" rIns="0" bIns="0" rtlCol="0">
                <a:spAutoFit/>
              </a:bodyPr>
              <a:lstStyle/>
              <a:p>
                <a:pPr algn="ctr"/>
                <a:r>
                  <a:rPr lang="da-DK" sz="700" dirty="0" smtClean="0"/>
                  <a:t>Center for Kultur og Fritid</a:t>
                </a:r>
              </a:p>
            </p:txBody>
          </p:sp>
        </p:grpSp>
      </p:grpSp>
      <p:grpSp>
        <p:nvGrpSpPr>
          <p:cNvPr id="10" name="Gruppe 9"/>
          <p:cNvGrpSpPr/>
          <p:nvPr/>
        </p:nvGrpSpPr>
        <p:grpSpPr>
          <a:xfrm>
            <a:off x="10440893" y="3828875"/>
            <a:ext cx="720000" cy="872500"/>
            <a:chOff x="3576545" y="3477190"/>
            <a:chExt cx="720000" cy="872500"/>
          </a:xfrm>
        </p:grpSpPr>
        <p:cxnSp>
          <p:nvCxnSpPr>
            <p:cNvPr id="30" name="Lige forbindelse 29"/>
            <p:cNvCxnSpPr/>
            <p:nvPr/>
          </p:nvCxnSpPr>
          <p:spPr>
            <a:xfrm flipH="1">
              <a:off x="3935845" y="3477190"/>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8" name="Gruppe 17"/>
            <p:cNvGrpSpPr/>
            <p:nvPr/>
          </p:nvGrpSpPr>
          <p:grpSpPr>
            <a:xfrm>
              <a:off x="3576545" y="3629690"/>
              <a:ext cx="720000" cy="720000"/>
              <a:chOff x="3576545" y="3602501"/>
              <a:chExt cx="720000" cy="720000"/>
            </a:xfrm>
          </p:grpSpPr>
          <p:sp>
            <p:nvSpPr>
              <p:cNvPr id="31" name="Ellipse 30"/>
              <p:cNvSpPr>
                <a:spLocks noChangeAspect="1"/>
              </p:cNvSpPr>
              <p:nvPr/>
            </p:nvSpPr>
            <p:spPr>
              <a:xfrm>
                <a:off x="3576545" y="3602501"/>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33" name="Tekstfelt 232"/>
              <p:cNvSpPr txBox="1"/>
              <p:nvPr/>
            </p:nvSpPr>
            <p:spPr>
              <a:xfrm>
                <a:off x="3642252" y="3800919"/>
                <a:ext cx="588587" cy="323165"/>
              </a:xfrm>
              <a:prstGeom prst="rect">
                <a:avLst/>
              </a:prstGeom>
              <a:noFill/>
              <a:ln>
                <a:noFill/>
              </a:ln>
            </p:spPr>
            <p:txBody>
              <a:bodyPr wrap="square" lIns="0" tIns="0" rIns="0" bIns="0" rtlCol="0">
                <a:spAutoFit/>
              </a:bodyPr>
              <a:lstStyle/>
              <a:p>
                <a:pPr algn="ctr"/>
                <a:r>
                  <a:rPr lang="da-DK" sz="700" dirty="0" smtClean="0"/>
                  <a:t>Center </a:t>
                </a:r>
                <a:r>
                  <a:rPr lang="da-DK" sz="700" dirty="0"/>
                  <a:t>for Skoler og </a:t>
                </a:r>
              </a:p>
              <a:p>
                <a:pPr algn="ctr"/>
                <a:r>
                  <a:rPr lang="da-DK" sz="700" dirty="0" smtClean="0"/>
                  <a:t>Dagtilbud</a:t>
                </a:r>
                <a:endParaRPr lang="da-DK" sz="700" dirty="0"/>
              </a:p>
            </p:txBody>
          </p:sp>
        </p:grpSp>
      </p:grpSp>
      <p:sp>
        <p:nvSpPr>
          <p:cNvPr id="189" name="Afrundet rektangel 188"/>
          <p:cNvSpPr/>
          <p:nvPr/>
        </p:nvSpPr>
        <p:spPr>
          <a:xfrm>
            <a:off x="1646729" y="1310093"/>
            <a:ext cx="1872000" cy="531226"/>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Økonomiudvalget (ØU</a:t>
            </a:r>
            <a:r>
              <a:rPr lang="da-DK" sz="1200" dirty="0" smtClean="0">
                <a:solidFill>
                  <a:schemeClr val="bg1"/>
                </a:solidFill>
              </a:rPr>
              <a:t>)</a:t>
            </a:r>
            <a:endParaRPr lang="da-DK" sz="1200" dirty="0">
              <a:solidFill>
                <a:schemeClr val="bg1"/>
              </a:solidFill>
            </a:endParaRPr>
          </a:p>
        </p:txBody>
      </p:sp>
      <p:sp>
        <p:nvSpPr>
          <p:cNvPr id="200" name="Afrundet rektangel 199"/>
          <p:cNvSpPr/>
          <p:nvPr/>
        </p:nvSpPr>
        <p:spPr>
          <a:xfrm>
            <a:off x="6287363" y="1310093"/>
            <a:ext cx="1872000" cy="531226"/>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Social-, ældre- og </a:t>
            </a:r>
            <a:r>
              <a:rPr lang="da-DK" sz="1200" dirty="0" smtClean="0">
                <a:solidFill>
                  <a:schemeClr val="bg1"/>
                </a:solidFill>
              </a:rPr>
              <a:t>sundhedsudvalget </a:t>
            </a:r>
            <a:r>
              <a:rPr lang="da-DK" sz="1200" dirty="0">
                <a:solidFill>
                  <a:schemeClr val="bg1"/>
                </a:solidFill>
              </a:rPr>
              <a:t>(SU) </a:t>
            </a:r>
          </a:p>
        </p:txBody>
      </p:sp>
      <p:sp>
        <p:nvSpPr>
          <p:cNvPr id="145" name="Tekstfelt 144"/>
          <p:cNvSpPr txBox="1"/>
          <p:nvPr/>
        </p:nvSpPr>
        <p:spPr>
          <a:xfrm>
            <a:off x="4426340" y="3823279"/>
            <a:ext cx="984000" cy="138499"/>
          </a:xfrm>
          <a:prstGeom prst="rect">
            <a:avLst/>
          </a:prstGeom>
          <a:noFill/>
          <a:ln>
            <a:noFill/>
          </a:ln>
        </p:spPr>
        <p:txBody>
          <a:bodyPr wrap="square" lIns="0" tIns="0" rIns="0" bIns="0" rtlCol="0">
            <a:spAutoFit/>
          </a:bodyPr>
          <a:lstStyle/>
          <a:p>
            <a:pPr algn="ctr"/>
            <a:r>
              <a:rPr lang="da-DK" sz="900" dirty="0" smtClean="0"/>
              <a:t>Direktør</a:t>
            </a:r>
          </a:p>
        </p:txBody>
      </p:sp>
      <p:sp>
        <p:nvSpPr>
          <p:cNvPr id="148" name="Tekstfelt 147"/>
          <p:cNvSpPr txBox="1"/>
          <p:nvPr/>
        </p:nvSpPr>
        <p:spPr>
          <a:xfrm>
            <a:off x="5602446" y="2795411"/>
            <a:ext cx="984000" cy="138499"/>
          </a:xfrm>
          <a:prstGeom prst="rect">
            <a:avLst/>
          </a:prstGeom>
          <a:noFill/>
          <a:ln>
            <a:noFill/>
          </a:ln>
        </p:spPr>
        <p:txBody>
          <a:bodyPr wrap="square" lIns="0" tIns="0" rIns="0" bIns="0" rtlCol="0">
            <a:spAutoFit/>
          </a:bodyPr>
          <a:lstStyle/>
          <a:p>
            <a:pPr algn="ctr"/>
            <a:r>
              <a:rPr lang="da-DK" sz="900" dirty="0" smtClean="0"/>
              <a:t>Kommunaldirektør</a:t>
            </a:r>
          </a:p>
        </p:txBody>
      </p:sp>
      <p:sp>
        <p:nvSpPr>
          <p:cNvPr id="151" name="Tekstfelt 150"/>
          <p:cNvSpPr txBox="1"/>
          <p:nvPr/>
        </p:nvSpPr>
        <p:spPr>
          <a:xfrm>
            <a:off x="6691729" y="3823279"/>
            <a:ext cx="984000" cy="138499"/>
          </a:xfrm>
          <a:prstGeom prst="rect">
            <a:avLst/>
          </a:prstGeom>
          <a:noFill/>
          <a:ln>
            <a:noFill/>
          </a:ln>
        </p:spPr>
        <p:txBody>
          <a:bodyPr wrap="square" lIns="0" tIns="0" rIns="0" bIns="0" rtlCol="0">
            <a:spAutoFit/>
          </a:bodyPr>
          <a:lstStyle/>
          <a:p>
            <a:pPr algn="ctr"/>
            <a:r>
              <a:rPr lang="da-DK" sz="900" dirty="0" smtClean="0"/>
              <a:t>Direktør</a:t>
            </a:r>
          </a:p>
        </p:txBody>
      </p:sp>
      <p:grpSp>
        <p:nvGrpSpPr>
          <p:cNvPr id="5" name="Gruppe 4"/>
          <p:cNvGrpSpPr>
            <a:grpSpLocks noChangeAspect="1"/>
          </p:cNvGrpSpPr>
          <p:nvPr/>
        </p:nvGrpSpPr>
        <p:grpSpPr>
          <a:xfrm>
            <a:off x="703113" y="717136"/>
            <a:ext cx="648000" cy="648000"/>
            <a:chOff x="649095" y="2127035"/>
            <a:chExt cx="720000" cy="720000"/>
          </a:xfrm>
        </p:grpSpPr>
        <p:sp>
          <p:nvSpPr>
            <p:cNvPr id="82" name="Ellipse 81"/>
            <p:cNvSpPr>
              <a:spLocks noChangeAspect="1"/>
            </p:cNvSpPr>
            <p:nvPr/>
          </p:nvSpPr>
          <p:spPr>
            <a:xfrm flipH="1">
              <a:off x="649095" y="212703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3" name="Tekstfelt 82"/>
            <p:cNvSpPr txBox="1"/>
            <p:nvPr/>
          </p:nvSpPr>
          <p:spPr>
            <a:xfrm>
              <a:off x="685095" y="2379313"/>
              <a:ext cx="648000" cy="215444"/>
            </a:xfrm>
            <a:prstGeom prst="rect">
              <a:avLst/>
            </a:prstGeom>
            <a:noFill/>
            <a:ln>
              <a:noFill/>
            </a:ln>
          </p:spPr>
          <p:txBody>
            <a:bodyPr wrap="square" lIns="0" tIns="0" rIns="0" bIns="0" rtlCol="0" anchor="ctr">
              <a:spAutoFit/>
            </a:bodyPr>
            <a:lstStyle/>
            <a:p>
              <a:pPr algn="ctr"/>
              <a:r>
                <a:rPr lang="da-DK" sz="700" dirty="0" smtClean="0"/>
                <a:t>Borger-rådgiveren</a:t>
              </a:r>
            </a:p>
          </p:txBody>
        </p:sp>
      </p:grpSp>
      <p:grpSp>
        <p:nvGrpSpPr>
          <p:cNvPr id="13" name="Gruppe 12"/>
          <p:cNvGrpSpPr/>
          <p:nvPr/>
        </p:nvGrpSpPr>
        <p:grpSpPr>
          <a:xfrm>
            <a:off x="2710448" y="3813609"/>
            <a:ext cx="720000" cy="886731"/>
            <a:chOff x="7825999" y="3467256"/>
            <a:chExt cx="720000" cy="886731"/>
          </a:xfrm>
        </p:grpSpPr>
        <p:cxnSp>
          <p:nvCxnSpPr>
            <p:cNvPr id="71" name="Lige forbindelse 70"/>
            <p:cNvCxnSpPr/>
            <p:nvPr/>
          </p:nvCxnSpPr>
          <p:spPr>
            <a:xfrm>
              <a:off x="8185299" y="3467256"/>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66" name="Gruppe 65"/>
            <p:cNvGrpSpPr/>
            <p:nvPr/>
          </p:nvGrpSpPr>
          <p:grpSpPr>
            <a:xfrm>
              <a:off x="7825999" y="3633987"/>
              <a:ext cx="720000" cy="720000"/>
              <a:chOff x="2657871" y="3656880"/>
              <a:chExt cx="720000" cy="720000"/>
            </a:xfrm>
          </p:grpSpPr>
          <p:sp>
            <p:nvSpPr>
              <p:cNvPr id="67" name="Ellipse 66"/>
              <p:cNvSpPr>
                <a:spLocks noChangeAspect="1"/>
              </p:cNvSpPr>
              <p:nvPr/>
            </p:nvSpPr>
            <p:spPr>
              <a:xfrm>
                <a:off x="2657871" y="3656880"/>
                <a:ext cx="720000" cy="720000"/>
              </a:xfrm>
              <a:prstGeom prst="ellipse">
                <a:avLst/>
              </a:prstGeom>
              <a:solidFill>
                <a:schemeClr val="bg1"/>
              </a:solidFill>
              <a:ln w="19050">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68" name="Tekstfelt 67"/>
              <p:cNvSpPr txBox="1"/>
              <p:nvPr/>
            </p:nvSpPr>
            <p:spPr>
              <a:xfrm>
                <a:off x="2711871" y="3855298"/>
                <a:ext cx="612000" cy="323165"/>
              </a:xfrm>
              <a:prstGeom prst="rect">
                <a:avLst/>
              </a:prstGeom>
              <a:noFill/>
              <a:ln>
                <a:noFill/>
                <a:prstDash val="dash"/>
              </a:ln>
            </p:spPr>
            <p:txBody>
              <a:bodyPr wrap="square" lIns="0" tIns="0" rIns="0" bIns="0" rtlCol="0">
                <a:spAutoFit/>
              </a:bodyPr>
              <a:lstStyle/>
              <a:p>
                <a:pPr algn="ctr"/>
                <a:r>
                  <a:rPr lang="da-DK" sz="700" dirty="0"/>
                  <a:t>Center for </a:t>
                </a:r>
                <a:endParaRPr lang="da-DK" sz="700" dirty="0" smtClean="0"/>
              </a:p>
              <a:p>
                <a:pPr algn="ctr"/>
                <a:r>
                  <a:rPr lang="da-DK" sz="700" dirty="0" smtClean="0"/>
                  <a:t>By </a:t>
                </a:r>
                <a:r>
                  <a:rPr lang="da-DK" sz="700" dirty="0"/>
                  <a:t>og </a:t>
                </a:r>
                <a:r>
                  <a:rPr lang="da-DK" sz="700" dirty="0" smtClean="0"/>
                  <a:t>Bæredygtighed</a:t>
                </a:r>
              </a:p>
            </p:txBody>
          </p:sp>
        </p:grpSp>
      </p:grpSp>
      <p:grpSp>
        <p:nvGrpSpPr>
          <p:cNvPr id="3" name="Gruppe 2"/>
          <p:cNvGrpSpPr/>
          <p:nvPr/>
        </p:nvGrpSpPr>
        <p:grpSpPr>
          <a:xfrm>
            <a:off x="7798936" y="3824385"/>
            <a:ext cx="720000" cy="881481"/>
            <a:chOff x="2667898" y="3472506"/>
            <a:chExt cx="720000" cy="881481"/>
          </a:xfrm>
        </p:grpSpPr>
        <p:cxnSp>
          <p:nvCxnSpPr>
            <p:cNvPr id="33" name="Lige forbindelse 32"/>
            <p:cNvCxnSpPr/>
            <p:nvPr/>
          </p:nvCxnSpPr>
          <p:spPr>
            <a:xfrm flipH="1">
              <a:off x="3027198" y="3472506"/>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5" name="Gruppe 74"/>
            <p:cNvGrpSpPr/>
            <p:nvPr/>
          </p:nvGrpSpPr>
          <p:grpSpPr>
            <a:xfrm>
              <a:off x="2667898" y="3633987"/>
              <a:ext cx="720000" cy="720000"/>
              <a:chOff x="7757852" y="3618805"/>
              <a:chExt cx="720000" cy="720000"/>
            </a:xfrm>
          </p:grpSpPr>
          <p:sp>
            <p:nvSpPr>
              <p:cNvPr id="78" name="Ellipse 77"/>
              <p:cNvSpPr>
                <a:spLocks noChangeAspect="1"/>
              </p:cNvSpPr>
              <p:nvPr/>
            </p:nvSpPr>
            <p:spPr>
              <a:xfrm flipH="1">
                <a:off x="7757852" y="361880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1" name="Tekstfelt 80"/>
              <p:cNvSpPr txBox="1"/>
              <p:nvPr/>
            </p:nvSpPr>
            <p:spPr>
              <a:xfrm>
                <a:off x="7818994" y="3817223"/>
                <a:ext cx="597716" cy="323165"/>
              </a:xfrm>
              <a:prstGeom prst="rect">
                <a:avLst/>
              </a:prstGeom>
              <a:noFill/>
              <a:ln>
                <a:noFill/>
              </a:ln>
            </p:spPr>
            <p:txBody>
              <a:bodyPr wrap="square" lIns="0" tIns="0" rIns="0" bIns="0" rtlCol="0">
                <a:spAutoFit/>
              </a:bodyPr>
              <a:lstStyle/>
              <a:p>
                <a:pPr algn="ctr"/>
                <a:r>
                  <a:rPr lang="da-DK" sz="700" dirty="0"/>
                  <a:t>Center for Sundhed og Omsorg</a:t>
                </a:r>
              </a:p>
            </p:txBody>
          </p:sp>
        </p:grpSp>
      </p:grpSp>
      <p:grpSp>
        <p:nvGrpSpPr>
          <p:cNvPr id="4" name="Gruppe 3"/>
          <p:cNvGrpSpPr/>
          <p:nvPr/>
        </p:nvGrpSpPr>
        <p:grpSpPr>
          <a:xfrm>
            <a:off x="9560240" y="3828967"/>
            <a:ext cx="720000" cy="872316"/>
            <a:chOff x="2612334" y="3471317"/>
            <a:chExt cx="720000" cy="872316"/>
          </a:xfrm>
        </p:grpSpPr>
        <p:cxnSp>
          <p:nvCxnSpPr>
            <p:cNvPr id="85" name="Lige forbindelse 84"/>
            <p:cNvCxnSpPr/>
            <p:nvPr/>
          </p:nvCxnSpPr>
          <p:spPr>
            <a:xfrm flipH="1">
              <a:off x="2971634" y="3471317"/>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5" name="Gruppe 14"/>
            <p:cNvGrpSpPr/>
            <p:nvPr/>
          </p:nvGrpSpPr>
          <p:grpSpPr>
            <a:xfrm>
              <a:off x="2612334" y="3623633"/>
              <a:ext cx="720000" cy="720000"/>
              <a:chOff x="1724195" y="3613735"/>
              <a:chExt cx="720000" cy="720000"/>
            </a:xfrm>
          </p:grpSpPr>
          <p:sp>
            <p:nvSpPr>
              <p:cNvPr id="40" name="Ellipse 39"/>
              <p:cNvSpPr>
                <a:spLocks noChangeAspect="1"/>
              </p:cNvSpPr>
              <p:nvPr/>
            </p:nvSpPr>
            <p:spPr>
              <a:xfrm>
                <a:off x="1724195" y="361373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30" name="Tekstfelt 229"/>
              <p:cNvSpPr txBox="1"/>
              <p:nvPr/>
            </p:nvSpPr>
            <p:spPr>
              <a:xfrm>
                <a:off x="1779616" y="3812153"/>
                <a:ext cx="609158" cy="323165"/>
              </a:xfrm>
              <a:prstGeom prst="rect">
                <a:avLst/>
              </a:prstGeom>
              <a:noFill/>
              <a:ln>
                <a:noFill/>
              </a:ln>
            </p:spPr>
            <p:txBody>
              <a:bodyPr wrap="square" lIns="0" tIns="0" rIns="0" bIns="0" rtlCol="0">
                <a:spAutoFit/>
              </a:bodyPr>
              <a:lstStyle/>
              <a:p>
                <a:pPr algn="ctr"/>
                <a:r>
                  <a:rPr lang="da-DK" sz="700" dirty="0" smtClean="0"/>
                  <a:t>Center </a:t>
                </a:r>
                <a:r>
                  <a:rPr lang="da-DK" sz="700" dirty="0"/>
                  <a:t>for </a:t>
                </a:r>
              </a:p>
              <a:p>
                <a:pPr algn="ctr"/>
                <a:r>
                  <a:rPr lang="da-DK" sz="700" dirty="0"/>
                  <a:t>Børn og </a:t>
                </a:r>
                <a:r>
                  <a:rPr lang="da-DK" sz="700" dirty="0" smtClean="0"/>
                  <a:t>Familier</a:t>
                </a:r>
                <a:endParaRPr lang="da-DK" sz="700" dirty="0"/>
              </a:p>
            </p:txBody>
          </p:sp>
        </p:grpSp>
      </p:grpSp>
      <p:grpSp>
        <p:nvGrpSpPr>
          <p:cNvPr id="86" name="Gruppe 85"/>
          <p:cNvGrpSpPr/>
          <p:nvPr/>
        </p:nvGrpSpPr>
        <p:grpSpPr>
          <a:xfrm>
            <a:off x="8679588" y="3827220"/>
            <a:ext cx="720000" cy="884323"/>
            <a:chOff x="8585080" y="3481188"/>
            <a:chExt cx="720000" cy="884323"/>
          </a:xfrm>
        </p:grpSpPr>
        <p:cxnSp>
          <p:nvCxnSpPr>
            <p:cNvPr id="87" name="Lige forbindelse 86"/>
            <p:cNvCxnSpPr/>
            <p:nvPr/>
          </p:nvCxnSpPr>
          <p:spPr>
            <a:xfrm flipH="1">
              <a:off x="8944367" y="3481188"/>
              <a:ext cx="1426" cy="15581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0" name="Gruppe 89"/>
            <p:cNvGrpSpPr/>
            <p:nvPr/>
          </p:nvGrpSpPr>
          <p:grpSpPr>
            <a:xfrm>
              <a:off x="8585080" y="3645511"/>
              <a:ext cx="720000" cy="720000"/>
              <a:chOff x="8652224" y="3624366"/>
              <a:chExt cx="720000" cy="720000"/>
            </a:xfrm>
          </p:grpSpPr>
          <p:sp>
            <p:nvSpPr>
              <p:cNvPr id="93" name="Ellipse 92"/>
              <p:cNvSpPr>
                <a:spLocks noChangeAspect="1"/>
              </p:cNvSpPr>
              <p:nvPr/>
            </p:nvSpPr>
            <p:spPr>
              <a:xfrm flipH="1">
                <a:off x="8652224" y="362436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4" name="Tekstfelt 93"/>
              <p:cNvSpPr txBox="1"/>
              <p:nvPr/>
            </p:nvSpPr>
            <p:spPr>
              <a:xfrm>
                <a:off x="8706224" y="3822784"/>
                <a:ext cx="612000" cy="323165"/>
              </a:xfrm>
              <a:prstGeom prst="rect">
                <a:avLst/>
              </a:prstGeom>
              <a:noFill/>
              <a:ln>
                <a:noFill/>
              </a:ln>
            </p:spPr>
            <p:txBody>
              <a:bodyPr wrap="square" lIns="0" tIns="0" rIns="0" bIns="0" rtlCol="0">
                <a:spAutoFit/>
              </a:bodyPr>
              <a:lstStyle/>
              <a:p>
                <a:pPr algn="ctr"/>
                <a:r>
                  <a:rPr lang="da-DK" sz="700" dirty="0"/>
                  <a:t>Center for Borgerservice, </a:t>
                </a:r>
                <a:r>
                  <a:rPr lang="da-DK" sz="700" dirty="0" smtClean="0"/>
                  <a:t>Job og Social</a:t>
                </a:r>
              </a:p>
            </p:txBody>
          </p:sp>
        </p:grpSp>
      </p:grpSp>
    </p:spTree>
    <p:extLst>
      <p:ext uri="{BB962C8B-B14F-4D97-AF65-F5344CB8AC3E}">
        <p14:creationId xmlns:p14="http://schemas.microsoft.com/office/powerpoint/2010/main" val="2725362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5" name="Gruppe 14"/>
          <p:cNvGrpSpPr/>
          <p:nvPr/>
        </p:nvGrpSpPr>
        <p:grpSpPr>
          <a:xfrm>
            <a:off x="3897175" y="867613"/>
            <a:ext cx="4539332" cy="3543354"/>
            <a:chOff x="3897175" y="867613"/>
            <a:chExt cx="4539332" cy="3543354"/>
          </a:xfrm>
        </p:grpSpPr>
        <p:cxnSp>
          <p:nvCxnSpPr>
            <p:cNvPr id="101" name="Lige forbindelse 100"/>
            <p:cNvCxnSpPr/>
            <p:nvPr/>
          </p:nvCxnSpPr>
          <p:spPr>
            <a:xfrm>
              <a:off x="6080253" y="867613"/>
              <a:ext cx="21297" cy="29673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8901" y="867613"/>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a:t>
                </a:r>
                <a:r>
                  <a:rPr lang="da-DK" sz="900" dirty="0" smtClean="0"/>
                  <a:t>Politik og Digitalisering</a:t>
                </a:r>
                <a:endParaRPr lang="da-DK" sz="900" dirty="0"/>
              </a:p>
            </p:txBody>
          </p:sp>
        </p:grpSp>
        <p:cxnSp>
          <p:nvCxnSpPr>
            <p:cNvPr id="26" name="Lige forbindelse 25"/>
            <p:cNvCxnSpPr/>
            <p:nvPr/>
          </p:nvCxnSpPr>
          <p:spPr>
            <a:xfrm>
              <a:off x="6075672" y="2377893"/>
              <a:ext cx="1440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1" name="Gruppe 30"/>
            <p:cNvGrpSpPr/>
            <p:nvPr/>
          </p:nvGrpSpPr>
          <p:grpSpPr>
            <a:xfrm>
              <a:off x="6582901" y="2377893"/>
              <a:ext cx="1853606" cy="2033074"/>
              <a:chOff x="9328270" y="2252519"/>
              <a:chExt cx="1853606" cy="2033074"/>
            </a:xfrm>
          </p:grpSpPr>
          <p:cxnSp>
            <p:nvCxnSpPr>
              <p:cNvPr id="99" name="Lige forbindelse 98"/>
              <p:cNvCxnSpPr>
                <a:endCxn id="90" idx="4"/>
              </p:cNvCxnSpPr>
              <p:nvPr/>
            </p:nvCxnSpPr>
            <p:spPr>
              <a:xfrm>
                <a:off x="10240403" y="2252519"/>
                <a:ext cx="14670" cy="20330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816623" y="2402633"/>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smtClean="0"/>
                    <a:t>It-afdelingen</a:t>
                  </a:r>
                </a:p>
              </p:txBody>
            </p:sp>
          </p:grpSp>
          <p:grpSp>
            <p:nvGrpSpPr>
              <p:cNvPr id="21" name="Gruppe 20"/>
              <p:cNvGrpSpPr/>
              <p:nvPr/>
            </p:nvGrpSpPr>
            <p:grpSpPr>
              <a:xfrm>
                <a:off x="9328270" y="3511732"/>
                <a:ext cx="1853606" cy="773861"/>
                <a:chOff x="9630464" y="3482810"/>
                <a:chExt cx="1853606" cy="773861"/>
              </a:xfrm>
            </p:grpSpPr>
            <p:cxnSp>
              <p:nvCxnSpPr>
                <p:cNvPr id="82" name="Lige forbindelse 81"/>
                <p:cNvCxnSpPr/>
                <p:nvPr/>
              </p:nvCxnSpPr>
              <p:spPr>
                <a:xfrm>
                  <a:off x="9915075" y="3497615"/>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a:endCxn id="88" idx="4"/>
                </p:cNvCxnSpPr>
                <p:nvPr/>
              </p:nvCxnSpPr>
              <p:spPr>
                <a:xfrm>
                  <a:off x="11196066" y="3510177"/>
                  <a:ext cx="4"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9630464" y="3680671"/>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3" name="Tekstfelt 92"/>
                  <p:cNvSpPr txBox="1"/>
                  <p:nvPr/>
                </p:nvSpPr>
                <p:spPr>
                  <a:xfrm>
                    <a:off x="3977049" y="4342973"/>
                    <a:ext cx="576000" cy="269305"/>
                  </a:xfrm>
                  <a:prstGeom prst="rect">
                    <a:avLst/>
                  </a:prstGeom>
                  <a:noFill/>
                  <a:ln>
                    <a:noFill/>
                  </a:ln>
                </p:spPr>
                <p:txBody>
                  <a:bodyPr wrap="square" lIns="0" tIns="0" rIns="0" bIns="0" rtlCol="0" anchor="ctr">
                    <a:spAutoFit/>
                  </a:bodyPr>
                  <a:lstStyle/>
                  <a:p>
                    <a:pPr algn="ctr"/>
                    <a:r>
                      <a:rPr lang="da-DK" sz="700" dirty="0" smtClean="0"/>
                      <a:t>Drift og sikkerhed</a:t>
                    </a:r>
                    <a:endParaRPr lang="da-DK" sz="700" dirty="0"/>
                  </a:p>
                </p:txBody>
              </p:sp>
            </p:grpSp>
            <p:grpSp>
              <p:nvGrpSpPr>
                <p:cNvPr id="85" name="Gruppe 84"/>
                <p:cNvGrpSpPr>
                  <a:grpSpLocks noChangeAspect="1"/>
                </p:cNvGrpSpPr>
                <p:nvPr/>
              </p:nvGrpSpPr>
              <p:grpSpPr>
                <a:xfrm>
                  <a:off x="10265878" y="3680671"/>
                  <a:ext cx="576002" cy="576000"/>
                  <a:chOff x="3891085" y="4799557"/>
                  <a:chExt cx="720003" cy="720000"/>
                </a:xfrm>
              </p:grpSpPr>
              <p:sp>
                <p:nvSpPr>
                  <p:cNvPr id="90" name="Ellipse 89"/>
                  <p:cNvSpPr>
                    <a:spLocks noChangeAspect="1"/>
                  </p:cNvSpPr>
                  <p:nvPr/>
                </p:nvSpPr>
                <p:spPr>
                  <a:xfrm flipH="1">
                    <a:off x="3891085"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1" name="Tekstfelt 90"/>
                  <p:cNvSpPr txBox="1"/>
                  <p:nvPr/>
                </p:nvSpPr>
                <p:spPr>
                  <a:xfrm>
                    <a:off x="3891088" y="5024904"/>
                    <a:ext cx="720000" cy="269305"/>
                  </a:xfrm>
                  <a:prstGeom prst="rect">
                    <a:avLst/>
                  </a:prstGeom>
                  <a:noFill/>
                  <a:ln>
                    <a:noFill/>
                  </a:ln>
                </p:spPr>
                <p:txBody>
                  <a:bodyPr wrap="square" lIns="0" tIns="0" rIns="0" bIns="0" rtlCol="0" anchor="ctr">
                    <a:spAutoFit/>
                  </a:bodyPr>
                  <a:lstStyle/>
                  <a:p>
                    <a:pPr algn="ctr"/>
                    <a:r>
                      <a:rPr lang="da-DK" sz="700" dirty="0" smtClean="0"/>
                      <a:t>Support og service</a:t>
                    </a:r>
                    <a:endParaRPr lang="da-DK" sz="700" dirty="0"/>
                  </a:p>
                </p:txBody>
              </p:sp>
            </p:grpSp>
            <p:grpSp>
              <p:nvGrpSpPr>
                <p:cNvPr id="86" name="Gruppe 85"/>
                <p:cNvGrpSpPr>
                  <a:grpSpLocks noChangeAspect="1"/>
                </p:cNvGrpSpPr>
                <p:nvPr/>
              </p:nvGrpSpPr>
              <p:grpSpPr>
                <a:xfrm>
                  <a:off x="10908070" y="3680671"/>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9" name="Tekstfelt 88"/>
                  <p:cNvSpPr txBox="1"/>
                  <p:nvPr/>
                </p:nvSpPr>
                <p:spPr>
                  <a:xfrm>
                    <a:off x="3945001" y="5639510"/>
                    <a:ext cx="630000" cy="403956"/>
                  </a:xfrm>
                  <a:prstGeom prst="rect">
                    <a:avLst/>
                  </a:prstGeom>
                  <a:noFill/>
                  <a:ln>
                    <a:noFill/>
                  </a:ln>
                </p:spPr>
                <p:txBody>
                  <a:bodyPr wrap="square" lIns="0" tIns="0" rIns="0" bIns="0" rtlCol="0" anchor="ctr">
                    <a:spAutoFit/>
                  </a:bodyPr>
                  <a:lstStyle/>
                  <a:p>
                    <a:pPr algn="ctr"/>
                    <a:r>
                      <a:rPr lang="da-DK" sz="700" dirty="0" err="1" smtClean="0"/>
                      <a:t>Automati-sering</a:t>
                    </a:r>
                    <a:r>
                      <a:rPr lang="da-DK" sz="700" dirty="0" smtClean="0"/>
                      <a:t> og </a:t>
                    </a:r>
                    <a:r>
                      <a:rPr lang="da-DK" sz="700" dirty="0" err="1" smtClean="0"/>
                      <a:t>systemadm</a:t>
                    </a:r>
                    <a:r>
                      <a:rPr lang="da-DK" sz="700" dirty="0" smtClean="0"/>
                      <a:t>.</a:t>
                    </a:r>
                    <a:endParaRPr lang="da-DK" sz="700" dirty="0"/>
                  </a:p>
                </p:txBody>
              </p:sp>
            </p:grpSp>
            <p:cxnSp>
              <p:nvCxnSpPr>
                <p:cNvPr id="87" name="Lige forbindelse 86"/>
                <p:cNvCxnSpPr/>
                <p:nvPr/>
              </p:nvCxnSpPr>
              <p:spPr>
                <a:xfrm>
                  <a:off x="9893003" y="3482810"/>
                  <a:ext cx="1322158" cy="1123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cxnSp>
          <p:nvCxnSpPr>
            <p:cNvPr id="124" name="Lige forbindelse 123"/>
            <p:cNvCxnSpPr>
              <a:endCxn id="209" idx="4"/>
            </p:cNvCxnSpPr>
            <p:nvPr/>
          </p:nvCxnSpPr>
          <p:spPr>
            <a:xfrm>
              <a:off x="5469147" y="3657600"/>
              <a:ext cx="5634" cy="75336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9" name="Lige forbindelse 198"/>
            <p:cNvCxnSpPr>
              <a:endCxn id="211" idx="4"/>
            </p:cNvCxnSpPr>
            <p:nvPr/>
          </p:nvCxnSpPr>
          <p:spPr>
            <a:xfrm flipH="1">
              <a:off x="4829979" y="3651912"/>
              <a:ext cx="813"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4198123" y="3644568"/>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3897175" y="3834967"/>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3977049" y="4275647"/>
                <a:ext cx="576000" cy="403956"/>
              </a:xfrm>
              <a:prstGeom prst="rect">
                <a:avLst/>
              </a:prstGeom>
              <a:noFill/>
              <a:ln>
                <a:noFill/>
              </a:ln>
            </p:spPr>
            <p:txBody>
              <a:bodyPr wrap="square" lIns="0" tIns="0" rIns="0" bIns="0" rtlCol="0" anchor="ctr">
                <a:spAutoFit/>
              </a:bodyPr>
              <a:lstStyle/>
              <a:p>
                <a:pPr algn="ctr"/>
                <a:r>
                  <a:rPr lang="da-DK" sz="700" dirty="0" smtClean="0"/>
                  <a:t>Ledelses-betjening og jura</a:t>
                </a:r>
                <a:endParaRPr lang="da-DK" sz="700" dirty="0"/>
              </a:p>
            </p:txBody>
          </p:sp>
        </p:grpSp>
        <p:grpSp>
          <p:nvGrpSpPr>
            <p:cNvPr id="203" name="Gruppe 202"/>
            <p:cNvGrpSpPr>
              <a:grpSpLocks noChangeAspect="1"/>
            </p:cNvGrpSpPr>
            <p:nvPr/>
          </p:nvGrpSpPr>
          <p:grpSpPr>
            <a:xfrm>
              <a:off x="4523978" y="3834967"/>
              <a:ext cx="612000" cy="576000"/>
              <a:chOff x="3912652" y="4799557"/>
              <a:chExt cx="765000" cy="720000"/>
            </a:xfrm>
          </p:grpSpPr>
          <p:sp>
            <p:nvSpPr>
              <p:cNvPr id="211" name="Ellipse 210"/>
              <p:cNvSpPr>
                <a:spLocks noChangeAspect="1"/>
              </p:cNvSpPr>
              <p:nvPr/>
            </p:nvSpPr>
            <p:spPr>
              <a:xfrm flipH="1">
                <a:off x="3935153"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3912652" y="5024904"/>
                <a:ext cx="765000" cy="269305"/>
              </a:xfrm>
              <a:prstGeom prst="rect">
                <a:avLst/>
              </a:prstGeom>
              <a:noFill/>
              <a:ln>
                <a:noFill/>
              </a:ln>
            </p:spPr>
            <p:txBody>
              <a:bodyPr wrap="square" lIns="0" tIns="0" rIns="0" bIns="0" rtlCol="0" anchor="ctr">
                <a:spAutoFit/>
              </a:bodyPr>
              <a:lstStyle/>
              <a:p>
                <a:pPr algn="ctr"/>
                <a:r>
                  <a:rPr lang="da-DK" sz="700" dirty="0" smtClean="0"/>
                  <a:t>Organisations-udvikling</a:t>
                </a:r>
                <a:endParaRPr lang="da-DK" sz="700" dirty="0"/>
              </a:p>
            </p:txBody>
          </p:sp>
        </p:grpSp>
        <p:grpSp>
          <p:nvGrpSpPr>
            <p:cNvPr id="204" name="Gruppe 203"/>
            <p:cNvGrpSpPr>
              <a:grpSpLocks noChangeAspect="1"/>
            </p:cNvGrpSpPr>
            <p:nvPr/>
          </p:nvGrpSpPr>
          <p:grpSpPr>
            <a:xfrm>
              <a:off x="5186781" y="3834967"/>
              <a:ext cx="576000" cy="576000"/>
              <a:chOff x="3900003" y="5481488"/>
              <a:chExt cx="720000" cy="720000"/>
            </a:xfrm>
          </p:grpSpPr>
          <p:sp>
            <p:nvSpPr>
              <p:cNvPr id="209" name="Ellipse 208"/>
              <p:cNvSpPr>
                <a:spLocks noChangeAspect="1"/>
              </p:cNvSpPr>
              <p:nvPr/>
            </p:nvSpPr>
            <p:spPr>
              <a:xfrm flipH="1">
                <a:off x="3900003"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0" name="Tekstfelt 209"/>
              <p:cNvSpPr txBox="1"/>
              <p:nvPr/>
            </p:nvSpPr>
            <p:spPr>
              <a:xfrm>
                <a:off x="3922503" y="5639510"/>
                <a:ext cx="675000" cy="403956"/>
              </a:xfrm>
              <a:prstGeom prst="rect">
                <a:avLst/>
              </a:prstGeom>
              <a:noFill/>
              <a:ln>
                <a:noFill/>
              </a:ln>
            </p:spPr>
            <p:txBody>
              <a:bodyPr wrap="square" lIns="0" tIns="0" rIns="0" bIns="0" rtlCol="0" anchor="ctr">
                <a:spAutoFit/>
              </a:bodyPr>
              <a:lstStyle/>
              <a:p>
                <a:pPr algn="ctr"/>
                <a:r>
                  <a:rPr lang="da-DK" sz="700" dirty="0" err="1" smtClean="0"/>
                  <a:t>Kommuni</a:t>
                </a:r>
                <a:r>
                  <a:rPr lang="da-DK" sz="700" dirty="0" smtClean="0"/>
                  <a:t>-</a:t>
                </a:r>
              </a:p>
              <a:p>
                <a:pPr algn="ctr"/>
                <a:r>
                  <a:rPr lang="da-DK" sz="700" dirty="0" smtClean="0"/>
                  <a:t>kation og presse</a:t>
                </a:r>
                <a:endParaRPr lang="da-DK" sz="700" dirty="0"/>
              </a:p>
            </p:txBody>
          </p:sp>
        </p:grpSp>
        <p:cxnSp>
          <p:nvCxnSpPr>
            <p:cNvPr id="205" name="Lige forbindelse 204"/>
            <p:cNvCxnSpPr/>
            <p:nvPr/>
          </p:nvCxnSpPr>
          <p:spPr>
            <a:xfrm>
              <a:off x="4182441" y="3644568"/>
              <a:ext cx="1908000" cy="734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6" name="Gruppe 205"/>
            <p:cNvGrpSpPr>
              <a:grpSpLocks noChangeAspect="1"/>
            </p:cNvGrpSpPr>
            <p:nvPr/>
          </p:nvGrpSpPr>
          <p:grpSpPr>
            <a:xfrm>
              <a:off x="5813584" y="3834967"/>
              <a:ext cx="576000" cy="576000"/>
              <a:chOff x="3900001" y="5481488"/>
              <a:chExt cx="720000" cy="720000"/>
            </a:xfrm>
          </p:grpSpPr>
          <p:sp>
            <p:nvSpPr>
              <p:cNvPr id="207" name="Ellipse 206"/>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08" name="Tekstfelt 207"/>
              <p:cNvSpPr txBox="1"/>
              <p:nvPr/>
            </p:nvSpPr>
            <p:spPr>
              <a:xfrm>
                <a:off x="3922501" y="5706835"/>
                <a:ext cx="675000" cy="269305"/>
              </a:xfrm>
              <a:prstGeom prst="rect">
                <a:avLst/>
              </a:prstGeom>
              <a:noFill/>
              <a:ln>
                <a:noFill/>
              </a:ln>
            </p:spPr>
            <p:txBody>
              <a:bodyPr wrap="square" lIns="0" tIns="0" rIns="0" bIns="0" rtlCol="0" anchor="ctr">
                <a:spAutoFit/>
              </a:bodyPr>
              <a:lstStyle/>
              <a:p>
                <a:pPr algn="ctr"/>
                <a:r>
                  <a:rPr lang="da-DK" sz="700" dirty="0" smtClean="0"/>
                  <a:t>Digitalisering og GDPR</a:t>
                </a:r>
                <a:endParaRPr lang="da-DK" sz="700" dirty="0"/>
              </a:p>
            </p:txBody>
          </p:sp>
        </p:grpSp>
      </p:grpSp>
    </p:spTree>
    <p:extLst>
      <p:ext uri="{BB962C8B-B14F-4D97-AF65-F5344CB8AC3E}">
        <p14:creationId xmlns:p14="http://schemas.microsoft.com/office/powerpoint/2010/main" val="3734118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rgbClr val="00415E"/>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4850643" y="877309"/>
            <a:ext cx="2492409" cy="2277044"/>
            <a:chOff x="4861034" y="1766831"/>
            <a:chExt cx="2492409" cy="2277044"/>
          </a:xfrm>
        </p:grpSpPr>
        <p:grpSp>
          <p:nvGrpSpPr>
            <p:cNvPr id="6" name="Gruppe 5"/>
            <p:cNvGrpSpPr/>
            <p:nvPr/>
          </p:nvGrpSpPr>
          <p:grpSpPr>
            <a:xfrm>
              <a:off x="5495238" y="1766831"/>
              <a:ext cx="1224000" cy="1510280"/>
              <a:chOff x="5814997" y="766166"/>
              <a:chExt cx="1224000" cy="1510280"/>
            </a:xfrm>
          </p:grpSpPr>
          <p:cxnSp>
            <p:nvCxnSpPr>
              <p:cNvPr id="101" name="Lige forbindelse 100"/>
              <p:cNvCxnSpPr/>
              <p:nvPr/>
            </p:nvCxnSpPr>
            <p:spPr>
              <a:xfrm>
                <a:off x="6416349" y="766166"/>
                <a:ext cx="21297" cy="151028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814997" y="766166"/>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a:t>
                  </a:r>
                  <a:r>
                    <a:rPr lang="da-DK" sz="900" dirty="0" smtClean="0"/>
                    <a:t>Økonomi og Indkøb</a:t>
                  </a:r>
                  <a:endParaRPr lang="da-DK" sz="900" dirty="0"/>
                </a:p>
              </p:txBody>
            </p:sp>
          </p:grpSp>
        </p:grpSp>
        <p:grpSp>
          <p:nvGrpSpPr>
            <p:cNvPr id="12" name="Gruppe 11"/>
            <p:cNvGrpSpPr/>
            <p:nvPr/>
          </p:nvGrpSpPr>
          <p:grpSpPr>
            <a:xfrm>
              <a:off x="4861034" y="3277111"/>
              <a:ext cx="2492409" cy="766764"/>
              <a:chOff x="4999054" y="2276446"/>
              <a:chExt cx="2492409" cy="766764"/>
            </a:xfrm>
          </p:grpSpPr>
          <p:grpSp>
            <p:nvGrpSpPr>
              <p:cNvPr id="5" name="Gruppe 4"/>
              <p:cNvGrpSpPr/>
              <p:nvPr/>
            </p:nvGrpSpPr>
            <p:grpSpPr>
              <a:xfrm>
                <a:off x="4999054" y="2284155"/>
                <a:ext cx="576000" cy="759055"/>
                <a:chOff x="4999054" y="2284155"/>
                <a:chExt cx="576000" cy="759055"/>
              </a:xfrm>
            </p:grpSpPr>
            <p:cxnSp>
              <p:nvCxnSpPr>
                <p:cNvPr id="200" name="Lige forbindelse 199"/>
                <p:cNvCxnSpPr>
                  <a:endCxn id="213" idx="4"/>
                </p:cNvCxnSpPr>
                <p:nvPr/>
              </p:nvCxnSpPr>
              <p:spPr>
                <a:xfrm flipH="1">
                  <a:off x="5287054" y="2284155"/>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Gruppe 3"/>
                <p:cNvGrpSpPr/>
                <p:nvPr/>
              </p:nvGrpSpPr>
              <p:grpSpPr>
                <a:xfrm>
                  <a:off x="4999054" y="2467210"/>
                  <a:ext cx="576000" cy="576000"/>
                  <a:chOff x="4999054" y="2467210"/>
                  <a:chExt cx="576000" cy="576000"/>
                </a:xfrm>
              </p:grpSpPr>
              <p:sp>
                <p:nvSpPr>
                  <p:cNvPr id="213" name="Ellipse 212"/>
                  <p:cNvSpPr>
                    <a:spLocks noChangeAspect="1"/>
                  </p:cNvSpPr>
                  <p:nvPr/>
                </p:nvSpPr>
                <p:spPr>
                  <a:xfrm flipH="1">
                    <a:off x="4999054"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5056654" y="2647487"/>
                    <a:ext cx="460800" cy="215444"/>
                  </a:xfrm>
                  <a:prstGeom prst="rect">
                    <a:avLst/>
                  </a:prstGeom>
                  <a:noFill/>
                  <a:ln>
                    <a:noFill/>
                  </a:ln>
                </p:spPr>
                <p:txBody>
                  <a:bodyPr wrap="square" lIns="0" tIns="0" rIns="0" bIns="0" rtlCol="0" anchor="ctr">
                    <a:spAutoFit/>
                  </a:bodyPr>
                  <a:lstStyle/>
                  <a:p>
                    <a:pPr algn="ctr"/>
                    <a:r>
                      <a:rPr lang="da-DK" sz="700" dirty="0" smtClean="0"/>
                      <a:t>Økonomi og budget</a:t>
                    </a:r>
                    <a:endParaRPr lang="da-DK" sz="700" dirty="0"/>
                  </a:p>
                </p:txBody>
              </p:sp>
            </p:grpSp>
          </p:grpSp>
          <p:grpSp>
            <p:nvGrpSpPr>
              <p:cNvPr id="8" name="Gruppe 7"/>
              <p:cNvGrpSpPr/>
              <p:nvPr/>
            </p:nvGrpSpPr>
            <p:grpSpPr>
              <a:xfrm>
                <a:off x="5625857" y="2276446"/>
                <a:ext cx="612000" cy="766764"/>
                <a:chOff x="5651725" y="2276446"/>
                <a:chExt cx="612000" cy="766764"/>
              </a:xfrm>
            </p:grpSpPr>
            <p:cxnSp>
              <p:nvCxnSpPr>
                <p:cNvPr id="199" name="Lige forbindelse 198"/>
                <p:cNvCxnSpPr>
                  <a:endCxn id="211" idx="4"/>
                </p:cNvCxnSpPr>
                <p:nvPr/>
              </p:nvCxnSpPr>
              <p:spPr>
                <a:xfrm flipH="1">
                  <a:off x="5925857" y="2276446"/>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1" name="Ellipse 210"/>
                <p:cNvSpPr>
                  <a:spLocks noChangeAspect="1"/>
                </p:cNvSpPr>
                <p:nvPr/>
              </p:nvSpPr>
              <p:spPr>
                <a:xfrm flipH="1">
                  <a:off x="5669726"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5651725" y="2701349"/>
                  <a:ext cx="612000" cy="107722"/>
                </a:xfrm>
                <a:prstGeom prst="rect">
                  <a:avLst/>
                </a:prstGeom>
                <a:noFill/>
                <a:ln>
                  <a:noFill/>
                </a:ln>
              </p:spPr>
              <p:txBody>
                <a:bodyPr wrap="square" lIns="0" tIns="0" rIns="0" bIns="0" rtlCol="0" anchor="ctr">
                  <a:spAutoFit/>
                </a:bodyPr>
                <a:lstStyle/>
                <a:p>
                  <a:pPr algn="ctr"/>
                  <a:r>
                    <a:rPr lang="da-DK" sz="700" dirty="0" smtClean="0"/>
                    <a:t>Regnskab</a:t>
                  </a:r>
                  <a:endParaRPr lang="da-DK" sz="700" dirty="0"/>
                </a:p>
              </p:txBody>
            </p:sp>
          </p:grpSp>
          <p:grpSp>
            <p:nvGrpSpPr>
              <p:cNvPr id="9" name="Gruppe 8"/>
              <p:cNvGrpSpPr/>
              <p:nvPr/>
            </p:nvGrpSpPr>
            <p:grpSpPr>
              <a:xfrm>
                <a:off x="6288660" y="2276446"/>
                <a:ext cx="576000" cy="766764"/>
                <a:chOff x="6276660" y="2276446"/>
                <a:chExt cx="576000" cy="766764"/>
              </a:xfrm>
            </p:grpSpPr>
            <p:cxnSp>
              <p:nvCxnSpPr>
                <p:cNvPr id="124" name="Lige forbindelse 123"/>
                <p:cNvCxnSpPr>
                  <a:endCxn id="209" idx="4"/>
                </p:cNvCxnSpPr>
                <p:nvPr/>
              </p:nvCxnSpPr>
              <p:spPr>
                <a:xfrm>
                  <a:off x="6554990" y="2276446"/>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9" name="Ellipse 208"/>
                <p:cNvSpPr>
                  <a:spLocks noChangeAspect="1"/>
                </p:cNvSpPr>
                <p:nvPr/>
              </p:nvSpPr>
              <p:spPr>
                <a:xfrm flipH="1">
                  <a:off x="6276660"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0" name="Tekstfelt 209"/>
                <p:cNvSpPr txBox="1"/>
                <p:nvPr/>
              </p:nvSpPr>
              <p:spPr>
                <a:xfrm>
                  <a:off x="6294660" y="2647488"/>
                  <a:ext cx="540000" cy="215444"/>
                </a:xfrm>
                <a:prstGeom prst="rect">
                  <a:avLst/>
                </a:prstGeom>
                <a:noFill/>
                <a:ln>
                  <a:noFill/>
                </a:ln>
              </p:spPr>
              <p:txBody>
                <a:bodyPr wrap="square" lIns="0" tIns="0" rIns="0" bIns="0" rtlCol="0" anchor="ctr">
                  <a:spAutoFit/>
                </a:bodyPr>
                <a:lstStyle/>
                <a:p>
                  <a:pPr algn="ctr"/>
                  <a:r>
                    <a:rPr lang="da-DK" sz="700" dirty="0" smtClean="0"/>
                    <a:t>Udbud og indkøb</a:t>
                  </a:r>
                  <a:endParaRPr lang="da-DK" sz="700" dirty="0"/>
                </a:p>
              </p:txBody>
            </p:sp>
          </p:grpSp>
          <p:cxnSp>
            <p:nvCxnSpPr>
              <p:cNvPr id="205" name="Lige forbindelse 204"/>
              <p:cNvCxnSpPr/>
              <p:nvPr/>
            </p:nvCxnSpPr>
            <p:spPr>
              <a:xfrm>
                <a:off x="5274141" y="2276811"/>
                <a:ext cx="1954800" cy="37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 name="Gruppe 9"/>
              <p:cNvGrpSpPr/>
              <p:nvPr/>
            </p:nvGrpSpPr>
            <p:grpSpPr>
              <a:xfrm>
                <a:off x="6915463" y="2296716"/>
                <a:ext cx="576000" cy="746494"/>
                <a:chOff x="6915463" y="2296716"/>
                <a:chExt cx="576000" cy="746494"/>
              </a:xfrm>
            </p:grpSpPr>
            <p:cxnSp>
              <p:nvCxnSpPr>
                <p:cNvPr id="198" name="Lige forbindelse 197"/>
                <p:cNvCxnSpPr>
                  <a:endCxn id="207" idx="4"/>
                </p:cNvCxnSpPr>
                <p:nvPr/>
              </p:nvCxnSpPr>
              <p:spPr>
                <a:xfrm flipH="1">
                  <a:off x="7203463" y="2296716"/>
                  <a:ext cx="6406"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p:cNvSpPr>
                  <a:spLocks noChangeAspect="1"/>
                </p:cNvSpPr>
                <p:nvPr/>
              </p:nvSpPr>
              <p:spPr>
                <a:xfrm flipH="1">
                  <a:off x="6915463"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08" name="Tekstfelt 207"/>
                <p:cNvSpPr txBox="1"/>
                <p:nvPr/>
              </p:nvSpPr>
              <p:spPr>
                <a:xfrm>
                  <a:off x="6933463" y="2647488"/>
                  <a:ext cx="540000" cy="215444"/>
                </a:xfrm>
                <a:prstGeom prst="rect">
                  <a:avLst/>
                </a:prstGeom>
                <a:noFill/>
                <a:ln>
                  <a:noFill/>
                </a:ln>
              </p:spPr>
              <p:txBody>
                <a:bodyPr wrap="square" lIns="0" tIns="0" rIns="0" bIns="0" rtlCol="0" anchor="ctr">
                  <a:spAutoFit/>
                </a:bodyPr>
                <a:lstStyle/>
                <a:p>
                  <a:pPr algn="ctr"/>
                  <a:r>
                    <a:rPr lang="da-DK" sz="700" dirty="0" smtClean="0"/>
                    <a:t>Ledelses-information</a:t>
                  </a:r>
                  <a:endParaRPr lang="da-DK" sz="700" dirty="0"/>
                </a:p>
              </p:txBody>
            </p:sp>
          </p:grpSp>
        </p:grpSp>
      </p:grpSp>
    </p:spTree>
    <p:extLst>
      <p:ext uri="{BB962C8B-B14F-4D97-AF65-F5344CB8AC3E}">
        <p14:creationId xmlns:p14="http://schemas.microsoft.com/office/powerpoint/2010/main" val="10519090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rgbClr val="00415E"/>
            </a:solidFill>
          </a:ln>
        </p:spPr>
        <p:style>
          <a:lnRef idx="1">
            <a:schemeClr val="accent1"/>
          </a:lnRef>
          <a:fillRef idx="0">
            <a:schemeClr val="accent1"/>
          </a:fillRef>
          <a:effectRef idx="0">
            <a:schemeClr val="accent1"/>
          </a:effectRef>
          <a:fontRef idx="minor">
            <a:schemeClr val="tx1"/>
          </a:fontRef>
        </p:style>
      </p:cxnSp>
      <p:grpSp>
        <p:nvGrpSpPr>
          <p:cNvPr id="3" name="Gruppe 2"/>
          <p:cNvGrpSpPr/>
          <p:nvPr/>
        </p:nvGrpSpPr>
        <p:grpSpPr>
          <a:xfrm>
            <a:off x="4850641" y="877309"/>
            <a:ext cx="2492409" cy="2277044"/>
            <a:chOff x="4861032" y="1636713"/>
            <a:chExt cx="2492409" cy="2277044"/>
          </a:xfrm>
        </p:grpSpPr>
        <p:grpSp>
          <p:nvGrpSpPr>
            <p:cNvPr id="6" name="Gruppe 5"/>
            <p:cNvGrpSpPr/>
            <p:nvPr/>
          </p:nvGrpSpPr>
          <p:grpSpPr>
            <a:xfrm>
              <a:off x="5495236" y="1636713"/>
              <a:ext cx="1224000" cy="1510280"/>
              <a:chOff x="5814997" y="766166"/>
              <a:chExt cx="1224000" cy="1510280"/>
            </a:xfrm>
          </p:grpSpPr>
          <p:cxnSp>
            <p:nvCxnSpPr>
              <p:cNvPr id="101" name="Lige forbindelse 100"/>
              <p:cNvCxnSpPr/>
              <p:nvPr/>
            </p:nvCxnSpPr>
            <p:spPr>
              <a:xfrm>
                <a:off x="6416349" y="766166"/>
                <a:ext cx="21297" cy="151028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814997" y="766166"/>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716136"/>
                  <a:ext cx="984000" cy="138499"/>
                </a:xfrm>
                <a:prstGeom prst="rect">
                  <a:avLst/>
                </a:prstGeom>
                <a:noFill/>
                <a:ln>
                  <a:noFill/>
                </a:ln>
              </p:spPr>
              <p:txBody>
                <a:bodyPr wrap="square" lIns="0" tIns="0" rIns="0" bIns="0" rtlCol="0">
                  <a:spAutoFit/>
                </a:bodyPr>
                <a:lstStyle/>
                <a:p>
                  <a:pPr algn="ctr"/>
                  <a:r>
                    <a:rPr lang="da-DK" sz="900" dirty="0"/>
                    <a:t>Center for </a:t>
                  </a:r>
                  <a:r>
                    <a:rPr lang="da-DK" sz="900" dirty="0" smtClean="0"/>
                    <a:t>HR</a:t>
                  </a:r>
                  <a:endParaRPr lang="da-DK" sz="900" dirty="0"/>
                </a:p>
              </p:txBody>
            </p:sp>
          </p:grpSp>
        </p:grpSp>
        <p:grpSp>
          <p:nvGrpSpPr>
            <p:cNvPr id="12" name="Gruppe 11"/>
            <p:cNvGrpSpPr/>
            <p:nvPr/>
          </p:nvGrpSpPr>
          <p:grpSpPr>
            <a:xfrm>
              <a:off x="4861032" y="3146993"/>
              <a:ext cx="2492409" cy="766764"/>
              <a:chOff x="4999054" y="2276446"/>
              <a:chExt cx="2492409" cy="766764"/>
            </a:xfrm>
          </p:grpSpPr>
          <p:grpSp>
            <p:nvGrpSpPr>
              <p:cNvPr id="5" name="Gruppe 4"/>
              <p:cNvGrpSpPr/>
              <p:nvPr/>
            </p:nvGrpSpPr>
            <p:grpSpPr>
              <a:xfrm>
                <a:off x="4999054" y="2284155"/>
                <a:ext cx="576000" cy="759055"/>
                <a:chOff x="4999054" y="2284155"/>
                <a:chExt cx="576000" cy="759055"/>
              </a:xfrm>
            </p:grpSpPr>
            <p:cxnSp>
              <p:nvCxnSpPr>
                <p:cNvPr id="200" name="Lige forbindelse 199"/>
                <p:cNvCxnSpPr>
                  <a:endCxn id="213" idx="4"/>
                </p:cNvCxnSpPr>
                <p:nvPr/>
              </p:nvCxnSpPr>
              <p:spPr>
                <a:xfrm flipH="1">
                  <a:off x="5287054" y="2284155"/>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Gruppe 3"/>
                <p:cNvGrpSpPr/>
                <p:nvPr/>
              </p:nvGrpSpPr>
              <p:grpSpPr>
                <a:xfrm>
                  <a:off x="4999054" y="2467210"/>
                  <a:ext cx="576000" cy="576000"/>
                  <a:chOff x="4999054" y="2467210"/>
                  <a:chExt cx="576000" cy="576000"/>
                </a:xfrm>
              </p:grpSpPr>
              <p:sp>
                <p:nvSpPr>
                  <p:cNvPr id="213" name="Ellipse 212"/>
                  <p:cNvSpPr>
                    <a:spLocks noChangeAspect="1"/>
                  </p:cNvSpPr>
                  <p:nvPr/>
                </p:nvSpPr>
                <p:spPr>
                  <a:xfrm flipH="1">
                    <a:off x="4999054"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5056654" y="2701348"/>
                    <a:ext cx="460800" cy="107722"/>
                  </a:xfrm>
                  <a:prstGeom prst="rect">
                    <a:avLst/>
                  </a:prstGeom>
                  <a:noFill/>
                  <a:ln>
                    <a:noFill/>
                  </a:ln>
                </p:spPr>
                <p:txBody>
                  <a:bodyPr wrap="square" lIns="0" tIns="0" rIns="0" bIns="0" rtlCol="0" anchor="ctr">
                    <a:spAutoFit/>
                  </a:bodyPr>
                  <a:lstStyle/>
                  <a:p>
                    <a:pPr algn="ctr"/>
                    <a:r>
                      <a:rPr lang="da-DK" sz="700" dirty="0" smtClean="0"/>
                      <a:t>Jura</a:t>
                    </a:r>
                    <a:endParaRPr lang="da-DK" sz="700" dirty="0"/>
                  </a:p>
                </p:txBody>
              </p:sp>
            </p:grpSp>
          </p:grpSp>
          <p:grpSp>
            <p:nvGrpSpPr>
              <p:cNvPr id="8" name="Gruppe 7"/>
              <p:cNvGrpSpPr/>
              <p:nvPr/>
            </p:nvGrpSpPr>
            <p:grpSpPr>
              <a:xfrm>
                <a:off x="5625857" y="2276446"/>
                <a:ext cx="612000" cy="766764"/>
                <a:chOff x="5651725" y="2276446"/>
                <a:chExt cx="612000" cy="766764"/>
              </a:xfrm>
            </p:grpSpPr>
            <p:cxnSp>
              <p:nvCxnSpPr>
                <p:cNvPr id="199" name="Lige forbindelse 198"/>
                <p:cNvCxnSpPr>
                  <a:endCxn id="211" idx="4"/>
                </p:cNvCxnSpPr>
                <p:nvPr/>
              </p:nvCxnSpPr>
              <p:spPr>
                <a:xfrm flipH="1">
                  <a:off x="5925857" y="2276446"/>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1" name="Ellipse 210"/>
                <p:cNvSpPr>
                  <a:spLocks noChangeAspect="1"/>
                </p:cNvSpPr>
                <p:nvPr/>
              </p:nvSpPr>
              <p:spPr>
                <a:xfrm flipH="1">
                  <a:off x="5669726"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5651725" y="2701349"/>
                  <a:ext cx="612000" cy="107722"/>
                </a:xfrm>
                <a:prstGeom prst="rect">
                  <a:avLst/>
                </a:prstGeom>
                <a:noFill/>
                <a:ln>
                  <a:noFill/>
                </a:ln>
              </p:spPr>
              <p:txBody>
                <a:bodyPr wrap="square" lIns="0" tIns="0" rIns="0" bIns="0" rtlCol="0" anchor="ctr">
                  <a:spAutoFit/>
                </a:bodyPr>
                <a:lstStyle/>
                <a:p>
                  <a:pPr algn="ctr"/>
                  <a:r>
                    <a:rPr lang="da-DK" sz="700" dirty="0" smtClean="0"/>
                    <a:t>Løn</a:t>
                  </a:r>
                  <a:endParaRPr lang="da-DK" sz="700" dirty="0"/>
                </a:p>
              </p:txBody>
            </p:sp>
          </p:grpSp>
          <p:grpSp>
            <p:nvGrpSpPr>
              <p:cNvPr id="9" name="Gruppe 8"/>
              <p:cNvGrpSpPr/>
              <p:nvPr/>
            </p:nvGrpSpPr>
            <p:grpSpPr>
              <a:xfrm>
                <a:off x="6288660" y="2276446"/>
                <a:ext cx="576000" cy="766764"/>
                <a:chOff x="6276660" y="2276446"/>
                <a:chExt cx="576000" cy="766764"/>
              </a:xfrm>
            </p:grpSpPr>
            <p:cxnSp>
              <p:nvCxnSpPr>
                <p:cNvPr id="124" name="Lige forbindelse 123"/>
                <p:cNvCxnSpPr>
                  <a:endCxn id="209" idx="4"/>
                </p:cNvCxnSpPr>
                <p:nvPr/>
              </p:nvCxnSpPr>
              <p:spPr>
                <a:xfrm>
                  <a:off x="6554990" y="2276446"/>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9" name="Ellipse 208"/>
                <p:cNvSpPr>
                  <a:spLocks noChangeAspect="1"/>
                </p:cNvSpPr>
                <p:nvPr/>
              </p:nvSpPr>
              <p:spPr>
                <a:xfrm flipH="1">
                  <a:off x="6276660"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0" name="Tekstfelt 209"/>
                <p:cNvSpPr txBox="1"/>
                <p:nvPr/>
              </p:nvSpPr>
              <p:spPr>
                <a:xfrm>
                  <a:off x="6294660" y="2701349"/>
                  <a:ext cx="540000" cy="107722"/>
                </a:xfrm>
                <a:prstGeom prst="rect">
                  <a:avLst/>
                </a:prstGeom>
                <a:noFill/>
                <a:ln>
                  <a:noFill/>
                </a:ln>
              </p:spPr>
              <p:txBody>
                <a:bodyPr wrap="square" lIns="0" tIns="0" rIns="0" bIns="0" rtlCol="0" anchor="ctr">
                  <a:spAutoFit/>
                </a:bodyPr>
                <a:lstStyle/>
                <a:p>
                  <a:pPr algn="ctr"/>
                  <a:r>
                    <a:rPr lang="da-DK" sz="700" dirty="0" smtClean="0"/>
                    <a:t>Udvikling</a:t>
                  </a:r>
                  <a:endParaRPr lang="da-DK" sz="700" dirty="0"/>
                </a:p>
              </p:txBody>
            </p:sp>
          </p:grpSp>
          <p:cxnSp>
            <p:nvCxnSpPr>
              <p:cNvPr id="205" name="Lige forbindelse 204"/>
              <p:cNvCxnSpPr/>
              <p:nvPr/>
            </p:nvCxnSpPr>
            <p:spPr>
              <a:xfrm>
                <a:off x="5274141" y="2276811"/>
                <a:ext cx="1954800" cy="37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 name="Gruppe 9"/>
              <p:cNvGrpSpPr/>
              <p:nvPr/>
            </p:nvGrpSpPr>
            <p:grpSpPr>
              <a:xfrm>
                <a:off x="6915463" y="2296716"/>
                <a:ext cx="576000" cy="746494"/>
                <a:chOff x="6915463" y="2296716"/>
                <a:chExt cx="576000" cy="746494"/>
              </a:xfrm>
            </p:grpSpPr>
            <p:cxnSp>
              <p:nvCxnSpPr>
                <p:cNvPr id="198" name="Lige forbindelse 197"/>
                <p:cNvCxnSpPr>
                  <a:endCxn id="207" idx="4"/>
                </p:cNvCxnSpPr>
                <p:nvPr/>
              </p:nvCxnSpPr>
              <p:spPr>
                <a:xfrm flipH="1">
                  <a:off x="7203463" y="2296716"/>
                  <a:ext cx="6406"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p:cNvSpPr>
                  <a:spLocks noChangeAspect="1"/>
                </p:cNvSpPr>
                <p:nvPr/>
              </p:nvSpPr>
              <p:spPr>
                <a:xfrm flipH="1">
                  <a:off x="6915463"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08" name="Tekstfelt 207"/>
                <p:cNvSpPr txBox="1"/>
                <p:nvPr/>
              </p:nvSpPr>
              <p:spPr>
                <a:xfrm>
                  <a:off x="6933463" y="2701349"/>
                  <a:ext cx="540000" cy="107722"/>
                </a:xfrm>
                <a:prstGeom prst="rect">
                  <a:avLst/>
                </a:prstGeom>
                <a:noFill/>
                <a:ln>
                  <a:noFill/>
                </a:ln>
              </p:spPr>
              <p:txBody>
                <a:bodyPr wrap="square" lIns="0" tIns="0" rIns="0" bIns="0" rtlCol="0" anchor="ctr">
                  <a:spAutoFit/>
                </a:bodyPr>
                <a:lstStyle/>
                <a:p>
                  <a:pPr algn="ctr"/>
                  <a:r>
                    <a:rPr lang="da-DK" sz="700" dirty="0" smtClean="0"/>
                    <a:t>Uddannelse</a:t>
                  </a:r>
                  <a:endParaRPr lang="da-DK" sz="700" dirty="0"/>
                </a:p>
              </p:txBody>
            </p:sp>
          </p:grpSp>
        </p:grpSp>
      </p:grpSp>
    </p:spTree>
    <p:extLst>
      <p:ext uri="{BB962C8B-B14F-4D97-AF65-F5344CB8AC3E}">
        <p14:creationId xmlns:p14="http://schemas.microsoft.com/office/powerpoint/2010/main" val="1157545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smtClean="0"/>
              <a:t>Organisationsbeskrivelse</a:t>
            </a:r>
            <a:endParaRPr lang="da-DK" dirty="0"/>
          </a:p>
        </p:txBody>
      </p:sp>
      <p:sp>
        <p:nvSpPr>
          <p:cNvPr id="4" name="Pladsholder til indhold 3"/>
          <p:cNvSpPr>
            <a:spLocks noGrp="1"/>
          </p:cNvSpPr>
          <p:nvPr>
            <p:ph idx="1"/>
          </p:nvPr>
        </p:nvSpPr>
        <p:spPr/>
        <p:txBody>
          <a:bodyPr numCol="2" spcCol="180000"/>
          <a:lstStyle/>
          <a:p>
            <a:pPr marL="0" indent="0">
              <a:buNone/>
            </a:pPr>
            <a:r>
              <a:rPr lang="da-DK" sz="1600" dirty="0"/>
              <a:t>Solrød Kommunes øverste ledelse består af en </a:t>
            </a:r>
            <a:r>
              <a:rPr lang="da-DK" sz="1600" dirty="0" err="1" smtClean="0"/>
              <a:t>direkti-on</a:t>
            </a:r>
            <a:r>
              <a:rPr lang="da-DK" sz="1600" dirty="0" smtClean="0"/>
              <a:t> </a:t>
            </a:r>
            <a:r>
              <a:rPr lang="da-DK" sz="1600" dirty="0"/>
              <a:t>med en kommunaldirektør og to direktører</a:t>
            </a:r>
            <a:r>
              <a:rPr lang="da-DK" sz="1600" dirty="0" smtClean="0"/>
              <a:t>. </a:t>
            </a:r>
            <a:r>
              <a:rPr lang="da-DK" sz="1600" dirty="0" err="1" smtClean="0"/>
              <a:t>Derud-over</a:t>
            </a:r>
            <a:r>
              <a:rPr lang="da-DK" sz="1600" dirty="0" smtClean="0"/>
              <a:t> </a:t>
            </a:r>
            <a:r>
              <a:rPr lang="da-DK" sz="1600" dirty="0"/>
              <a:t>er kommunen organiseret i en </a:t>
            </a:r>
            <a:r>
              <a:rPr lang="da-DK" sz="1600" dirty="0" smtClean="0"/>
              <a:t>centerstruktur </a:t>
            </a:r>
            <a:r>
              <a:rPr lang="da-DK" sz="1600" dirty="0"/>
              <a:t>med seks fagcentre og tre tværgående centre. </a:t>
            </a:r>
            <a:endParaRPr lang="da-DK" sz="1600" dirty="0" smtClean="0"/>
          </a:p>
          <a:p>
            <a:pPr marL="0" indent="0">
              <a:buNone/>
            </a:pPr>
            <a:r>
              <a:rPr lang="da-DK" sz="1600" dirty="0" smtClean="0"/>
              <a:t>De </a:t>
            </a:r>
            <a:r>
              <a:rPr lang="da-DK" sz="1600" dirty="0"/>
              <a:t>seks fagcentre er:</a:t>
            </a:r>
          </a:p>
          <a:p>
            <a:pPr>
              <a:spcBef>
                <a:spcPts val="600"/>
              </a:spcBef>
            </a:pPr>
            <a:r>
              <a:rPr lang="da-DK" sz="1600" dirty="0"/>
              <a:t>Center for Sundhed og Omsorg</a:t>
            </a:r>
          </a:p>
          <a:p>
            <a:pPr>
              <a:spcBef>
                <a:spcPts val="600"/>
              </a:spcBef>
            </a:pPr>
            <a:r>
              <a:rPr lang="da-DK" sz="1600" dirty="0"/>
              <a:t>Center for Borgerservice, Job og Social</a:t>
            </a:r>
          </a:p>
          <a:p>
            <a:pPr>
              <a:spcBef>
                <a:spcPts val="600"/>
              </a:spcBef>
            </a:pPr>
            <a:r>
              <a:rPr lang="da-DK" sz="1600" dirty="0"/>
              <a:t>Center for Børn og Familier</a:t>
            </a:r>
          </a:p>
          <a:p>
            <a:pPr>
              <a:spcBef>
                <a:spcPts val="600"/>
              </a:spcBef>
            </a:pPr>
            <a:r>
              <a:rPr lang="da-DK" sz="1600" dirty="0"/>
              <a:t>Center for Skoler og Dagtilbud</a:t>
            </a:r>
          </a:p>
          <a:p>
            <a:pPr>
              <a:spcBef>
                <a:spcPts val="600"/>
              </a:spcBef>
            </a:pPr>
            <a:r>
              <a:rPr lang="da-DK" sz="1600" dirty="0"/>
              <a:t>Center for By og Bæredygtighed</a:t>
            </a:r>
          </a:p>
          <a:p>
            <a:pPr>
              <a:spcBef>
                <a:spcPts val="600"/>
              </a:spcBef>
            </a:pPr>
            <a:r>
              <a:rPr lang="da-DK" sz="1600" dirty="0"/>
              <a:t>Center for Kultur og Fritid </a:t>
            </a:r>
          </a:p>
          <a:p>
            <a:pPr marL="0" indent="0">
              <a:buNone/>
            </a:pPr>
            <a:r>
              <a:rPr lang="da-DK" sz="1600" dirty="0" smtClean="0"/>
              <a:t>Center </a:t>
            </a:r>
            <a:r>
              <a:rPr lang="da-DK" sz="1600" dirty="0"/>
              <a:t>for Sundhed og Omsorg, Center for Borgerservice, Job og Social, Center for Børn og Familier samt Center for Skoler og Dagtilbud refererer til direktør Dorte Saabye, mens Center for By og </a:t>
            </a:r>
            <a:r>
              <a:rPr lang="da-DK" sz="1600" dirty="0" err="1" smtClean="0"/>
              <a:t>Bære-dygtighed</a:t>
            </a:r>
            <a:r>
              <a:rPr lang="da-DK" sz="1600" dirty="0" smtClean="0"/>
              <a:t> </a:t>
            </a:r>
            <a:r>
              <a:rPr lang="da-DK" sz="1600" dirty="0"/>
              <a:t>samt Center for Kultur og Fritid refererer til direktør Peter Søndergaard.</a:t>
            </a:r>
          </a:p>
          <a:p>
            <a:pPr marL="0" indent="0">
              <a:buNone/>
            </a:pPr>
            <a:r>
              <a:rPr lang="da-DK" sz="1600" dirty="0"/>
              <a:t> </a:t>
            </a:r>
            <a:r>
              <a:rPr lang="da-DK" sz="1600" dirty="0" smtClean="0"/>
              <a:t>De </a:t>
            </a:r>
            <a:r>
              <a:rPr lang="da-DK" sz="1600" dirty="0"/>
              <a:t>tre tværgående centre er:</a:t>
            </a:r>
          </a:p>
          <a:p>
            <a:pPr>
              <a:spcBef>
                <a:spcPts val="600"/>
              </a:spcBef>
            </a:pPr>
            <a:r>
              <a:rPr lang="da-DK" sz="1600" dirty="0"/>
              <a:t>Center for Politik og Digitalisering</a:t>
            </a:r>
          </a:p>
          <a:p>
            <a:pPr>
              <a:spcBef>
                <a:spcPts val="600"/>
              </a:spcBef>
            </a:pPr>
            <a:r>
              <a:rPr lang="da-DK" sz="1600" dirty="0"/>
              <a:t>Center for Økonomi og Indkøb</a:t>
            </a:r>
          </a:p>
          <a:p>
            <a:pPr>
              <a:spcBef>
                <a:spcPts val="600"/>
              </a:spcBef>
            </a:pPr>
            <a:r>
              <a:rPr lang="da-DK" sz="1600" dirty="0"/>
              <a:t>Center for HR</a:t>
            </a:r>
          </a:p>
          <a:p>
            <a:pPr marL="0" indent="0">
              <a:buNone/>
            </a:pPr>
            <a:r>
              <a:rPr lang="da-DK" sz="1600" dirty="0" smtClean="0"/>
              <a:t>Alle </a:t>
            </a:r>
            <a:r>
              <a:rPr lang="da-DK" sz="1600" dirty="0"/>
              <a:t>tre tværgående centre refererer til </a:t>
            </a:r>
            <a:r>
              <a:rPr lang="da-DK" sz="1600" dirty="0" err="1" smtClean="0"/>
              <a:t>kommunaldi-rektør</a:t>
            </a:r>
            <a:r>
              <a:rPr lang="da-DK" sz="1600" dirty="0" smtClean="0"/>
              <a:t> </a:t>
            </a:r>
            <a:r>
              <a:rPr lang="da-DK" sz="1600" dirty="0"/>
              <a:t>Nikolaj Weyser </a:t>
            </a:r>
            <a:r>
              <a:rPr lang="da-DK" sz="1600" dirty="0" smtClean="0"/>
              <a:t>Mortensen</a:t>
            </a:r>
            <a:r>
              <a:rPr lang="da-DK" sz="1600" dirty="0"/>
              <a:t>.</a:t>
            </a:r>
          </a:p>
        </p:txBody>
      </p:sp>
      <p:sp>
        <p:nvSpPr>
          <p:cNvPr id="2" name="Pladsholder til slidenummer 1"/>
          <p:cNvSpPr>
            <a:spLocks noGrp="1"/>
          </p:cNvSpPr>
          <p:nvPr>
            <p:ph type="sldNum" sz="quarter" idx="16"/>
          </p:nvPr>
        </p:nvSpPr>
        <p:spPr/>
        <p:txBody>
          <a:bodyPr/>
          <a:lstStyle/>
          <a:p>
            <a:fld id="{0E46FCFD-B9B3-4DEB-B33C-CC6D12B084BB}" type="slidenum">
              <a:rPr lang="da-DK" smtClean="0"/>
              <a:pPr/>
              <a:t>2</a:t>
            </a:fld>
            <a:endParaRPr lang="da-DK" dirty="0"/>
          </a:p>
        </p:txBody>
      </p:sp>
    </p:spTree>
    <p:extLst>
      <p:ext uri="{BB962C8B-B14F-4D97-AF65-F5344CB8AC3E}">
        <p14:creationId xmlns:p14="http://schemas.microsoft.com/office/powerpoint/2010/main" val="2857055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Tværgående lederfora</a:t>
            </a:r>
            <a:endParaRPr lang="da-DK" dirty="0"/>
          </a:p>
        </p:txBody>
      </p:sp>
      <p:sp>
        <p:nvSpPr>
          <p:cNvPr id="4" name="Pladsholder til indhold 3"/>
          <p:cNvSpPr>
            <a:spLocks noGrp="1"/>
          </p:cNvSpPr>
          <p:nvPr>
            <p:ph idx="1"/>
          </p:nvPr>
        </p:nvSpPr>
        <p:spPr/>
        <p:txBody>
          <a:bodyPr numCol="2" spcCol="180000"/>
          <a:lstStyle/>
          <a:p>
            <a:pPr marL="0" indent="0">
              <a:buNone/>
            </a:pPr>
            <a:r>
              <a:rPr lang="da-DK" sz="1600" b="1" dirty="0" smtClean="0"/>
              <a:t>Chefgruppen</a:t>
            </a:r>
          </a:p>
          <a:p>
            <a:pPr marL="0" indent="0">
              <a:buNone/>
            </a:pPr>
            <a:r>
              <a:rPr lang="da-DK" sz="1600" dirty="0" smtClean="0"/>
              <a:t>De ni centerchefer udgør sammen med direktionen chefgruppen i Solrød Kommune. </a:t>
            </a:r>
          </a:p>
          <a:p>
            <a:pPr marL="0" indent="0">
              <a:buNone/>
            </a:pPr>
            <a:r>
              <a:rPr lang="da-DK" sz="1600" dirty="0" smtClean="0"/>
              <a:t>Chefgruppens formål er at udøve strategisk, </a:t>
            </a:r>
            <a:r>
              <a:rPr lang="da-DK" sz="1600" dirty="0" err="1" smtClean="0"/>
              <a:t>tværgå-ende</a:t>
            </a:r>
            <a:r>
              <a:rPr lang="da-DK" sz="1600" dirty="0" smtClean="0"/>
              <a:t> og helhedsorienteret ledelse af hele Solrød </a:t>
            </a:r>
            <a:r>
              <a:rPr lang="da-DK" sz="1600" dirty="0" err="1" smtClean="0"/>
              <a:t>Kom-mune</a:t>
            </a:r>
            <a:r>
              <a:rPr lang="da-DK" sz="1600" dirty="0" smtClean="0"/>
              <a:t>. Chefgruppen sætter retningen for kommunen ud fra de politiske prioriteringer, styrker </a:t>
            </a:r>
            <a:r>
              <a:rPr lang="da-DK" sz="1600" dirty="0" err="1" smtClean="0"/>
              <a:t>organisatio-nens</a:t>
            </a:r>
            <a:r>
              <a:rPr lang="da-DK" sz="1600" dirty="0" smtClean="0"/>
              <a:t> sammenhængskraft og det tværgående </a:t>
            </a:r>
            <a:r>
              <a:rPr lang="da-DK" sz="1600" dirty="0" err="1" smtClean="0"/>
              <a:t>samarbej-de</a:t>
            </a:r>
            <a:r>
              <a:rPr lang="da-DK" sz="1600" dirty="0" smtClean="0"/>
              <a:t> og sikrer sammenhæng i centrenes opgaveløsning. Det sker blandt andet gennem arbejdet med </a:t>
            </a:r>
            <a:r>
              <a:rPr lang="da-DK" sz="1600" dirty="0" err="1" smtClean="0"/>
              <a:t>chefgrup</a:t>
            </a:r>
            <a:r>
              <a:rPr lang="da-DK" sz="1600" dirty="0" smtClean="0"/>
              <a:t>-pens strategi.</a:t>
            </a:r>
          </a:p>
          <a:p>
            <a:pPr marL="0" indent="0">
              <a:buNone/>
            </a:pPr>
            <a:endParaRPr lang="da-DK" sz="1600" b="1" dirty="0" smtClean="0"/>
          </a:p>
          <a:p>
            <a:pPr marL="0" indent="0">
              <a:buNone/>
            </a:pPr>
            <a:endParaRPr lang="da-DK" sz="1600" b="1" dirty="0" smtClean="0"/>
          </a:p>
          <a:p>
            <a:pPr marL="0" indent="0">
              <a:buNone/>
            </a:pPr>
            <a:r>
              <a:rPr lang="da-DK" sz="1600" b="1" dirty="0" smtClean="0"/>
              <a:t>Lederforum</a:t>
            </a:r>
          </a:p>
          <a:p>
            <a:pPr marL="0" indent="0">
              <a:buNone/>
            </a:pPr>
            <a:r>
              <a:rPr lang="da-DK" sz="1600" dirty="0" smtClean="0"/>
              <a:t>Der er omkring 50 medlemmer af lederforum, som </a:t>
            </a:r>
            <a:r>
              <a:rPr lang="da-DK" sz="1600" dirty="0" err="1" smtClean="0"/>
              <a:t>ud-gøres</a:t>
            </a:r>
            <a:r>
              <a:rPr lang="da-DK" sz="1600" dirty="0" smtClean="0"/>
              <a:t> af lederne på niveau 1, 2 og 3, det vil sige </a:t>
            </a:r>
            <a:r>
              <a:rPr lang="da-DK" sz="1600" dirty="0" err="1" smtClean="0"/>
              <a:t>direk-tionen</a:t>
            </a:r>
            <a:r>
              <a:rPr lang="da-DK" sz="1600" dirty="0" smtClean="0"/>
              <a:t>, centercheferne og de ledere, der refererer til centercheferne. </a:t>
            </a:r>
          </a:p>
          <a:p>
            <a:pPr marL="0" indent="0">
              <a:buNone/>
            </a:pPr>
            <a:r>
              <a:rPr lang="da-DK" sz="1600" dirty="0" smtClean="0"/>
              <a:t>I Lederforum er der fokus på ledelsesudvikling og på at sætte en fælles retning for ledelse, samtidig med at det er et forum for sparring og dialog, der skal styrke det tværgående samarbejde i organisationen.</a:t>
            </a:r>
          </a:p>
          <a:p>
            <a:pPr marL="0" indent="0">
              <a:buNone/>
            </a:pPr>
            <a:endParaRPr lang="da-DK" sz="1600" dirty="0"/>
          </a:p>
        </p:txBody>
      </p:sp>
      <p:sp>
        <p:nvSpPr>
          <p:cNvPr id="2" name="Pladsholder til slidenummer 1"/>
          <p:cNvSpPr>
            <a:spLocks noGrp="1"/>
          </p:cNvSpPr>
          <p:nvPr>
            <p:ph type="sldNum" sz="quarter" idx="16"/>
          </p:nvPr>
        </p:nvSpPr>
        <p:spPr/>
        <p:txBody>
          <a:bodyPr/>
          <a:lstStyle/>
          <a:p>
            <a:fld id="{0E46FCFD-B9B3-4DEB-B33C-CC6D12B084BB}" type="slidenum">
              <a:rPr lang="da-DK" smtClean="0"/>
              <a:pPr/>
              <a:t>3</a:t>
            </a:fld>
            <a:endParaRPr lang="da-DK" dirty="0"/>
          </a:p>
        </p:txBody>
      </p:sp>
    </p:spTree>
    <p:extLst>
      <p:ext uri="{BB962C8B-B14F-4D97-AF65-F5344CB8AC3E}">
        <p14:creationId xmlns:p14="http://schemas.microsoft.com/office/powerpoint/2010/main" val="917728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e 4"/>
          <p:cNvGrpSpPr/>
          <p:nvPr/>
        </p:nvGrpSpPr>
        <p:grpSpPr>
          <a:xfrm>
            <a:off x="658135" y="865081"/>
            <a:ext cx="10753810" cy="4087857"/>
            <a:chOff x="643205" y="865081"/>
            <a:chExt cx="10753810" cy="4087857"/>
          </a:xfrm>
        </p:grpSpPr>
        <p:grpSp>
          <p:nvGrpSpPr>
            <p:cNvPr id="289" name="Gruppe 288"/>
            <p:cNvGrpSpPr/>
            <p:nvPr/>
          </p:nvGrpSpPr>
          <p:grpSpPr>
            <a:xfrm>
              <a:off x="5154188" y="1969361"/>
              <a:ext cx="1252870" cy="864000"/>
              <a:chOff x="4548001" y="1155745"/>
              <a:chExt cx="1252870"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9" name="Tekstfelt 28"/>
                <p:cNvSpPr txBox="1"/>
                <p:nvPr/>
              </p:nvSpPr>
              <p:spPr>
                <a:xfrm>
                  <a:off x="4675422" y="1372302"/>
                  <a:ext cx="609158" cy="430887"/>
                </a:xfrm>
                <a:prstGeom prst="rect">
                  <a:avLst/>
                </a:prstGeom>
                <a:noFill/>
                <a:ln>
                  <a:noFill/>
                </a:ln>
              </p:spPr>
              <p:txBody>
                <a:bodyPr wrap="square" lIns="0" tIns="0" rIns="0" bIns="0" rtlCol="0">
                  <a:spAutoFit/>
                </a:bodyPr>
                <a:lstStyle/>
                <a:p>
                  <a:pPr algn="ctr"/>
                  <a:r>
                    <a:rPr lang="da-DK" sz="700" dirty="0"/>
                    <a:t>Udvikling </a:t>
                  </a:r>
                  <a:r>
                    <a:rPr lang="da-DK" sz="700" dirty="0" smtClean="0"/>
                    <a:t>og Sekretariat for Sundhed og Omsorg</a:t>
                  </a:r>
                  <a:endParaRPr lang="da-DK" sz="700" dirty="0"/>
                </a:p>
              </p:txBody>
            </p:sp>
          </p:grpSp>
          <p:cxnSp>
            <p:nvCxnSpPr>
              <p:cNvPr id="30" name="Lige forbindelse 29"/>
              <p:cNvCxnSpPr>
                <a:stCxn id="28" idx="6"/>
              </p:cNvCxnSpPr>
              <p:nvPr/>
            </p:nvCxnSpPr>
            <p:spPr>
              <a:xfrm>
                <a:off x="5412001" y="1587745"/>
                <a:ext cx="38887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810942" y="865081"/>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a:t>
                  </a:r>
                  <a:r>
                    <a:rPr lang="da-DK" sz="900" dirty="0" smtClean="0"/>
                    <a:t>Sundhed </a:t>
                  </a:r>
                  <a:r>
                    <a:rPr lang="da-DK" sz="900" dirty="0"/>
                    <a:t>og </a:t>
                  </a:r>
                  <a:r>
                    <a:rPr lang="da-DK" sz="900" dirty="0" smtClean="0"/>
                    <a:t>Omsorg</a:t>
                  </a:r>
                  <a:endParaRPr lang="da-DK" sz="900" dirty="0"/>
                </a:p>
              </p:txBody>
            </p:sp>
          </p:grpSp>
        </p:grpSp>
        <p:cxnSp>
          <p:nvCxnSpPr>
            <p:cNvPr id="26" name="Lige forbindelse 25"/>
            <p:cNvCxnSpPr/>
            <p:nvPr/>
          </p:nvCxnSpPr>
          <p:spPr>
            <a:xfrm>
              <a:off x="1868942" y="2906719"/>
              <a:ext cx="9108000" cy="1205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 name="Gruppe 7"/>
            <p:cNvGrpSpPr/>
            <p:nvPr/>
          </p:nvGrpSpPr>
          <p:grpSpPr>
            <a:xfrm>
              <a:off x="10533015" y="2915060"/>
              <a:ext cx="864000" cy="1010650"/>
              <a:chOff x="8400197" y="2217986"/>
              <a:chExt cx="864000" cy="1010650"/>
            </a:xfrm>
          </p:grpSpPr>
          <p:cxnSp>
            <p:nvCxnSpPr>
              <p:cNvPr id="161" name="Lige forbindelse 160"/>
              <p:cNvCxnSpPr/>
              <p:nvPr/>
            </p:nvCxnSpPr>
            <p:spPr>
              <a:xfrm>
                <a:off x="8825631" y="2217986"/>
                <a:ext cx="16650" cy="10031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5" name="Gruppe 124"/>
              <p:cNvGrpSpPr/>
              <p:nvPr/>
            </p:nvGrpSpPr>
            <p:grpSpPr>
              <a:xfrm>
                <a:off x="8400197" y="2364636"/>
                <a:ext cx="864000" cy="864000"/>
                <a:chOff x="5144479" y="2441067"/>
                <a:chExt cx="864000" cy="864000"/>
              </a:xfrm>
            </p:grpSpPr>
            <p:sp>
              <p:nvSpPr>
                <p:cNvPr id="126" name="Ellipse 125"/>
                <p:cNvSpPr>
                  <a:spLocks noChangeAspect="1"/>
                </p:cNvSpPr>
                <p:nvPr/>
              </p:nvSpPr>
              <p:spPr>
                <a:xfrm flipH="1">
                  <a:off x="5144479" y="2441067"/>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27" name="Tekstfelt 126"/>
                <p:cNvSpPr txBox="1"/>
                <p:nvPr/>
              </p:nvSpPr>
              <p:spPr>
                <a:xfrm>
                  <a:off x="5271689" y="2763227"/>
                  <a:ext cx="648000" cy="215444"/>
                </a:xfrm>
                <a:prstGeom prst="rect">
                  <a:avLst/>
                </a:prstGeom>
                <a:noFill/>
                <a:ln>
                  <a:noFill/>
                </a:ln>
              </p:spPr>
              <p:txBody>
                <a:bodyPr wrap="square" lIns="0" tIns="0" rIns="0" bIns="0" rtlCol="0">
                  <a:spAutoFit/>
                </a:bodyPr>
                <a:lstStyle/>
                <a:p>
                  <a:pPr algn="ctr"/>
                  <a:r>
                    <a:rPr lang="da-DK" sz="700" dirty="0" smtClean="0"/>
                    <a:t>Genoptrænings-centeret</a:t>
                  </a:r>
                  <a:endParaRPr lang="da-DK" sz="700" dirty="0"/>
                </a:p>
              </p:txBody>
            </p:sp>
          </p:grpSp>
        </p:grpSp>
        <p:grpSp>
          <p:nvGrpSpPr>
            <p:cNvPr id="14" name="Gruppe 13"/>
            <p:cNvGrpSpPr/>
            <p:nvPr/>
          </p:nvGrpSpPr>
          <p:grpSpPr>
            <a:xfrm>
              <a:off x="5779234" y="2903739"/>
              <a:ext cx="2515109" cy="2045426"/>
              <a:chOff x="5771938" y="2897846"/>
              <a:chExt cx="2515109" cy="2045426"/>
            </a:xfrm>
          </p:grpSpPr>
          <p:cxnSp>
            <p:nvCxnSpPr>
              <p:cNvPr id="160" name="Lige forbindelse 159"/>
              <p:cNvCxnSpPr/>
              <p:nvPr/>
            </p:nvCxnSpPr>
            <p:spPr>
              <a:xfrm>
                <a:off x="7023092" y="2897846"/>
                <a:ext cx="2559" cy="129152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6591092" y="3050859"/>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1" name="Tekstfelt 10"/>
                <p:cNvSpPr txBox="1"/>
                <p:nvPr/>
              </p:nvSpPr>
              <p:spPr>
                <a:xfrm>
                  <a:off x="7451294" y="3166896"/>
                  <a:ext cx="587468" cy="323165"/>
                </a:xfrm>
                <a:prstGeom prst="rect">
                  <a:avLst/>
                </a:prstGeom>
                <a:noFill/>
                <a:ln>
                  <a:noFill/>
                </a:ln>
              </p:spPr>
              <p:txBody>
                <a:bodyPr wrap="square" lIns="0" tIns="0" rIns="0" bIns="0" rtlCol="0">
                  <a:spAutoFit/>
                </a:bodyPr>
                <a:lstStyle/>
                <a:p>
                  <a:pPr algn="ctr"/>
                  <a:r>
                    <a:rPr lang="da-DK" sz="700" dirty="0" smtClean="0"/>
                    <a:t>Plejecenter Christians Have</a:t>
                  </a:r>
                </a:p>
              </p:txBody>
            </p:sp>
          </p:grpSp>
          <p:cxnSp>
            <p:nvCxnSpPr>
              <p:cNvPr id="119" name="Lige forbindelse 118"/>
              <p:cNvCxnSpPr/>
              <p:nvPr/>
            </p:nvCxnSpPr>
            <p:spPr>
              <a:xfrm flipH="1">
                <a:off x="8003163" y="4179847"/>
                <a:ext cx="14444" cy="7626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0" name="Lige forbindelse 119"/>
              <p:cNvCxnSpPr>
                <a:endCxn id="132" idx="4"/>
              </p:cNvCxnSpPr>
              <p:nvPr/>
            </p:nvCxnSpPr>
            <p:spPr>
              <a:xfrm>
                <a:off x="6690387" y="4169298"/>
                <a:ext cx="15921"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Lige forbindelse 120"/>
              <p:cNvCxnSpPr/>
              <p:nvPr/>
            </p:nvCxnSpPr>
            <p:spPr>
              <a:xfrm>
                <a:off x="6064582" y="4184217"/>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Lige forbindelse 123"/>
              <p:cNvCxnSpPr>
                <a:endCxn id="136" idx="4"/>
              </p:cNvCxnSpPr>
              <p:nvPr/>
            </p:nvCxnSpPr>
            <p:spPr>
              <a:xfrm>
                <a:off x="7329189" y="4169298"/>
                <a:ext cx="2348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8" name="Gruppe 127"/>
              <p:cNvGrpSpPr>
                <a:grpSpLocks noChangeAspect="1"/>
              </p:cNvGrpSpPr>
              <p:nvPr/>
            </p:nvGrpSpPr>
            <p:grpSpPr>
              <a:xfrm>
                <a:off x="5771938" y="4367272"/>
                <a:ext cx="576000" cy="576000"/>
                <a:chOff x="3905049" y="4117626"/>
                <a:chExt cx="720000" cy="720000"/>
              </a:xfrm>
              <a:solidFill>
                <a:schemeClr val="accent1">
                  <a:lumMod val="20000"/>
                  <a:lumOff val="80000"/>
                </a:schemeClr>
              </a:solidFill>
            </p:grpSpPr>
            <p:sp>
              <p:nvSpPr>
                <p:cNvPr id="129" name="Ellipse 128"/>
                <p:cNvSpPr>
                  <a:spLocks noChangeAspect="1"/>
                </p:cNvSpPr>
                <p:nvPr/>
              </p:nvSpPr>
              <p:spPr>
                <a:xfrm flipH="1">
                  <a:off x="3905049" y="4117626"/>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0" name="Tekstfelt 129"/>
                <p:cNvSpPr txBox="1"/>
                <p:nvPr/>
              </p:nvSpPr>
              <p:spPr>
                <a:xfrm>
                  <a:off x="3950049" y="4342974"/>
                  <a:ext cx="630000" cy="269305"/>
                </a:xfrm>
                <a:prstGeom prst="rect">
                  <a:avLst/>
                </a:prstGeom>
                <a:grpFill/>
                <a:ln>
                  <a:noFill/>
                </a:ln>
              </p:spPr>
              <p:txBody>
                <a:bodyPr wrap="square" lIns="0" tIns="0" rIns="0" bIns="0" rtlCol="0" anchor="ctr">
                  <a:spAutoFit/>
                </a:bodyPr>
                <a:lstStyle/>
                <a:p>
                  <a:pPr algn="ctr"/>
                  <a:r>
                    <a:rPr lang="da-DK" sz="700" dirty="0" smtClean="0"/>
                    <a:t>Plejegruppe</a:t>
                  </a:r>
                  <a:endParaRPr lang="da-DK" sz="700" dirty="0"/>
                </a:p>
              </p:txBody>
            </p:sp>
          </p:grpSp>
          <p:grpSp>
            <p:nvGrpSpPr>
              <p:cNvPr id="131" name="Gruppe 130"/>
              <p:cNvGrpSpPr>
                <a:grpSpLocks noChangeAspect="1"/>
              </p:cNvGrpSpPr>
              <p:nvPr/>
            </p:nvGrpSpPr>
            <p:grpSpPr>
              <a:xfrm>
                <a:off x="6418308" y="4367272"/>
                <a:ext cx="576000" cy="576000"/>
                <a:chOff x="3895317" y="4799557"/>
                <a:chExt cx="720000" cy="720000"/>
              </a:xfrm>
              <a:solidFill>
                <a:schemeClr val="accent1">
                  <a:lumMod val="20000"/>
                  <a:lumOff val="80000"/>
                </a:schemeClr>
              </a:solidFill>
            </p:grpSpPr>
            <p:sp>
              <p:nvSpPr>
                <p:cNvPr id="132" name="Ellipse 131"/>
                <p:cNvSpPr>
                  <a:spLocks noChangeAspect="1"/>
                </p:cNvSpPr>
                <p:nvPr/>
              </p:nvSpPr>
              <p:spPr>
                <a:xfrm flipH="1">
                  <a:off x="3895317" y="4799557"/>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4" name="Tekstfelt 133"/>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Plejegruppe</a:t>
                  </a:r>
                </a:p>
              </p:txBody>
            </p:sp>
          </p:grpSp>
          <p:grpSp>
            <p:nvGrpSpPr>
              <p:cNvPr id="135" name="Gruppe 134"/>
              <p:cNvGrpSpPr>
                <a:grpSpLocks noChangeAspect="1"/>
              </p:cNvGrpSpPr>
              <p:nvPr/>
            </p:nvGrpSpPr>
            <p:grpSpPr>
              <a:xfrm>
                <a:off x="7064678" y="4367272"/>
                <a:ext cx="576000" cy="576000"/>
                <a:chOff x="3913501" y="5481488"/>
                <a:chExt cx="720000" cy="720000"/>
              </a:xfrm>
              <a:solidFill>
                <a:schemeClr val="accent1">
                  <a:lumMod val="20000"/>
                  <a:lumOff val="80000"/>
                </a:schemeClr>
              </a:solidFill>
            </p:grpSpPr>
            <p:sp>
              <p:nvSpPr>
                <p:cNvPr id="136" name="Ellipse 135"/>
                <p:cNvSpPr>
                  <a:spLocks noChangeAspect="1"/>
                </p:cNvSpPr>
                <p:nvPr/>
              </p:nvSpPr>
              <p:spPr>
                <a:xfrm flipH="1">
                  <a:off x="39135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7" name="Tekstfelt 136"/>
                <p:cNvSpPr txBox="1"/>
                <p:nvPr/>
              </p:nvSpPr>
              <p:spPr>
                <a:xfrm>
                  <a:off x="3936001" y="5774160"/>
                  <a:ext cx="675000" cy="134653"/>
                </a:xfrm>
                <a:prstGeom prst="rect">
                  <a:avLst/>
                </a:prstGeom>
                <a:grpFill/>
                <a:ln>
                  <a:noFill/>
                </a:ln>
              </p:spPr>
              <p:txBody>
                <a:bodyPr wrap="square" lIns="0" tIns="0" rIns="0" bIns="0" rtlCol="0" anchor="ctr">
                  <a:spAutoFit/>
                </a:bodyPr>
                <a:lstStyle/>
                <a:p>
                  <a:pPr algn="ctr"/>
                  <a:r>
                    <a:rPr lang="da-DK" sz="700" dirty="0"/>
                    <a:t>Plejegruppe</a:t>
                  </a:r>
                </a:p>
              </p:txBody>
            </p:sp>
          </p:grpSp>
          <p:cxnSp>
            <p:nvCxnSpPr>
              <p:cNvPr id="138" name="Lige forbindelse 137"/>
              <p:cNvCxnSpPr/>
              <p:nvPr/>
            </p:nvCxnSpPr>
            <p:spPr>
              <a:xfrm>
                <a:off x="6050807" y="4169298"/>
                <a:ext cx="1980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9" name="Gruppe 138"/>
              <p:cNvGrpSpPr>
                <a:grpSpLocks noChangeAspect="1"/>
              </p:cNvGrpSpPr>
              <p:nvPr/>
            </p:nvGrpSpPr>
            <p:grpSpPr>
              <a:xfrm>
                <a:off x="7711047" y="4367272"/>
                <a:ext cx="576000" cy="576000"/>
                <a:chOff x="3928381" y="5481488"/>
                <a:chExt cx="720000" cy="720000"/>
              </a:xfrm>
              <a:solidFill>
                <a:schemeClr val="accent1">
                  <a:lumMod val="20000"/>
                  <a:lumOff val="80000"/>
                </a:schemeClr>
              </a:solidFill>
            </p:grpSpPr>
            <p:sp>
              <p:nvSpPr>
                <p:cNvPr id="140" name="Ellipse 139"/>
                <p:cNvSpPr>
                  <a:spLocks noChangeAspect="1"/>
                </p:cNvSpPr>
                <p:nvPr/>
              </p:nvSpPr>
              <p:spPr>
                <a:xfrm flipH="1">
                  <a:off x="392838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3" name="Tekstfelt 142"/>
                <p:cNvSpPr txBox="1"/>
                <p:nvPr/>
              </p:nvSpPr>
              <p:spPr>
                <a:xfrm>
                  <a:off x="3928381" y="5706836"/>
                  <a:ext cx="720000" cy="269305"/>
                </a:xfrm>
                <a:prstGeom prst="rect">
                  <a:avLst/>
                </a:prstGeom>
                <a:noFill/>
                <a:ln>
                  <a:noFill/>
                </a:ln>
              </p:spPr>
              <p:txBody>
                <a:bodyPr wrap="square" lIns="0" tIns="0" rIns="0" bIns="0" rtlCol="0" anchor="ctr">
                  <a:spAutoFit/>
                </a:bodyPr>
                <a:lstStyle/>
                <a:p>
                  <a:pPr algn="ctr"/>
                  <a:r>
                    <a:rPr lang="da-DK" sz="700" dirty="0" smtClean="0"/>
                    <a:t>Rehabilitering</a:t>
                  </a:r>
                  <a:endParaRPr lang="da-DK" sz="700" dirty="0"/>
                </a:p>
              </p:txBody>
            </p:sp>
          </p:grpSp>
        </p:grpSp>
        <p:grpSp>
          <p:nvGrpSpPr>
            <p:cNvPr id="3" name="Gruppe 2"/>
            <p:cNvGrpSpPr/>
            <p:nvPr/>
          </p:nvGrpSpPr>
          <p:grpSpPr>
            <a:xfrm>
              <a:off x="643205" y="2903739"/>
              <a:ext cx="2489869" cy="2044628"/>
              <a:chOff x="67133" y="2903739"/>
              <a:chExt cx="2489869" cy="2044628"/>
            </a:xfrm>
          </p:grpSpPr>
          <p:cxnSp>
            <p:nvCxnSpPr>
              <p:cNvPr id="133" name="Lige forbindelse 132"/>
              <p:cNvCxnSpPr/>
              <p:nvPr/>
            </p:nvCxnSpPr>
            <p:spPr>
              <a:xfrm>
                <a:off x="1308464" y="2903739"/>
                <a:ext cx="3603" cy="127088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880067" y="3057013"/>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5" name="Tekstfelt 24"/>
                <p:cNvSpPr txBox="1"/>
                <p:nvPr/>
              </p:nvSpPr>
              <p:spPr>
                <a:xfrm>
                  <a:off x="6234266" y="3289770"/>
                  <a:ext cx="587468" cy="107722"/>
                </a:xfrm>
                <a:prstGeom prst="rect">
                  <a:avLst/>
                </a:prstGeom>
                <a:noFill/>
                <a:ln>
                  <a:noFill/>
                </a:ln>
              </p:spPr>
              <p:txBody>
                <a:bodyPr wrap="square" lIns="0" tIns="0" rIns="0" bIns="0" rtlCol="0">
                  <a:spAutoFit/>
                </a:bodyPr>
                <a:lstStyle/>
                <a:p>
                  <a:pPr algn="ctr"/>
                  <a:r>
                    <a:rPr lang="da-DK" sz="700" dirty="0" smtClean="0"/>
                    <a:t>Visitationen</a:t>
                  </a:r>
                  <a:endParaRPr lang="da-DK" sz="700" dirty="0"/>
                </a:p>
              </p:txBody>
            </p:sp>
          </p:grpSp>
          <p:grpSp>
            <p:nvGrpSpPr>
              <p:cNvPr id="74" name="Gruppe 73"/>
              <p:cNvGrpSpPr/>
              <p:nvPr/>
            </p:nvGrpSpPr>
            <p:grpSpPr>
              <a:xfrm>
                <a:off x="67133" y="4165715"/>
                <a:ext cx="2489869" cy="782652"/>
                <a:chOff x="398047" y="4159822"/>
                <a:chExt cx="2489869" cy="782652"/>
              </a:xfrm>
            </p:grpSpPr>
            <p:cxnSp>
              <p:nvCxnSpPr>
                <p:cNvPr id="75" name="Lige forbindelse 74"/>
                <p:cNvCxnSpPr>
                  <a:endCxn id="88" idx="4"/>
                </p:cNvCxnSpPr>
                <p:nvPr/>
              </p:nvCxnSpPr>
              <p:spPr>
                <a:xfrm>
                  <a:off x="1307481" y="4159822"/>
                  <a:ext cx="17369"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6" name="Lige forbindelse 75"/>
                <p:cNvCxnSpPr>
                  <a:endCxn id="90" idx="4"/>
                </p:cNvCxnSpPr>
                <p:nvPr/>
              </p:nvCxnSpPr>
              <p:spPr>
                <a:xfrm flipH="1">
                  <a:off x="686047" y="4168963"/>
                  <a:ext cx="4054"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Lige forbindelse 76"/>
                <p:cNvCxnSpPr>
                  <a:endCxn id="86" idx="4"/>
                </p:cNvCxnSpPr>
                <p:nvPr/>
              </p:nvCxnSpPr>
              <p:spPr>
                <a:xfrm>
                  <a:off x="1963649" y="4168731"/>
                  <a:ext cx="4" cy="7737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8" name="Gruppe 77"/>
                <p:cNvGrpSpPr>
                  <a:grpSpLocks noChangeAspect="1"/>
                </p:cNvGrpSpPr>
                <p:nvPr/>
              </p:nvGrpSpPr>
              <p:grpSpPr>
                <a:xfrm>
                  <a:off x="398047" y="4366474"/>
                  <a:ext cx="576000" cy="576000"/>
                  <a:chOff x="3905049" y="4117626"/>
                  <a:chExt cx="720000" cy="720000"/>
                </a:xfrm>
              </p:grpSpPr>
              <p:sp>
                <p:nvSpPr>
                  <p:cNvPr id="90" name="Ellipse 89"/>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1" name="Tekstfelt 90"/>
                  <p:cNvSpPr txBox="1"/>
                  <p:nvPr/>
                </p:nvSpPr>
                <p:spPr>
                  <a:xfrm>
                    <a:off x="3977049" y="4410300"/>
                    <a:ext cx="585000" cy="134653"/>
                  </a:xfrm>
                  <a:prstGeom prst="rect">
                    <a:avLst/>
                  </a:prstGeom>
                  <a:noFill/>
                  <a:ln>
                    <a:noFill/>
                  </a:ln>
                </p:spPr>
                <p:txBody>
                  <a:bodyPr wrap="square" lIns="0" tIns="0" rIns="0" bIns="0" rtlCol="0" anchor="ctr">
                    <a:spAutoFit/>
                  </a:bodyPr>
                  <a:lstStyle/>
                  <a:p>
                    <a:pPr algn="ctr"/>
                    <a:r>
                      <a:rPr lang="da-DK" sz="700" dirty="0" smtClean="0"/>
                      <a:t>Pleje</a:t>
                    </a:r>
                    <a:endParaRPr lang="da-DK" sz="700" dirty="0"/>
                  </a:p>
                </p:txBody>
              </p:sp>
            </p:grpSp>
            <p:grpSp>
              <p:nvGrpSpPr>
                <p:cNvPr id="79" name="Gruppe 78"/>
                <p:cNvGrpSpPr>
                  <a:grpSpLocks noChangeAspect="1"/>
                </p:cNvGrpSpPr>
                <p:nvPr/>
              </p:nvGrpSpPr>
              <p:grpSpPr>
                <a:xfrm>
                  <a:off x="1036850" y="4366474"/>
                  <a:ext cx="576000" cy="576000"/>
                  <a:chOff x="3895317" y="4799557"/>
                  <a:chExt cx="720000" cy="720000"/>
                </a:xfrm>
              </p:grpSpPr>
              <p:sp>
                <p:nvSpPr>
                  <p:cNvPr id="88" name="Ellipse 87"/>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9" name="Tekstfelt 88"/>
                  <p:cNvSpPr txBox="1"/>
                  <p:nvPr/>
                </p:nvSpPr>
                <p:spPr>
                  <a:xfrm>
                    <a:off x="3929992" y="5024903"/>
                    <a:ext cx="650651" cy="269305"/>
                  </a:xfrm>
                  <a:prstGeom prst="rect">
                    <a:avLst/>
                  </a:prstGeom>
                  <a:noFill/>
                  <a:ln>
                    <a:noFill/>
                  </a:ln>
                </p:spPr>
                <p:txBody>
                  <a:bodyPr wrap="square" lIns="0" tIns="0" rIns="0" bIns="0" rtlCol="0" anchor="ctr">
                    <a:spAutoFit/>
                  </a:bodyPr>
                  <a:lstStyle/>
                  <a:p>
                    <a:pPr algn="ctr"/>
                    <a:r>
                      <a:rPr lang="da-DK" sz="700" dirty="0" err="1" smtClean="0"/>
                      <a:t>Hjælpe-midler</a:t>
                    </a:r>
                    <a:endParaRPr lang="da-DK" sz="700" dirty="0"/>
                  </a:p>
                </p:txBody>
              </p:sp>
            </p:grpSp>
            <p:grpSp>
              <p:nvGrpSpPr>
                <p:cNvPr id="80" name="Gruppe 79"/>
                <p:cNvGrpSpPr>
                  <a:grpSpLocks noChangeAspect="1"/>
                </p:cNvGrpSpPr>
                <p:nvPr/>
              </p:nvGrpSpPr>
              <p:grpSpPr>
                <a:xfrm>
                  <a:off x="1675653" y="4366474"/>
                  <a:ext cx="576000" cy="576000"/>
                  <a:chOff x="3900001" y="5481488"/>
                  <a:chExt cx="720000" cy="720000"/>
                </a:xfrm>
              </p:grpSpPr>
              <p:sp>
                <p:nvSpPr>
                  <p:cNvPr id="86" name="Ellipse 8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7" name="Tekstfelt 86"/>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err="1" smtClean="0"/>
                      <a:t>Sags-behandling</a:t>
                    </a:r>
                    <a:endParaRPr lang="da-DK" sz="700" dirty="0"/>
                  </a:p>
                </p:txBody>
              </p:sp>
            </p:grpSp>
            <p:cxnSp>
              <p:nvCxnSpPr>
                <p:cNvPr id="81" name="Lige forbindelse 80"/>
                <p:cNvCxnSpPr/>
                <p:nvPr/>
              </p:nvCxnSpPr>
              <p:spPr>
                <a:xfrm flipV="1">
                  <a:off x="671725" y="4169369"/>
                  <a:ext cx="1951200"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84" idx="4"/>
                </p:cNvCxnSpPr>
                <p:nvPr/>
              </p:nvCxnSpPr>
              <p:spPr>
                <a:xfrm flipH="1">
                  <a:off x="2599916" y="4177901"/>
                  <a:ext cx="5410" cy="76457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Gruppe 82"/>
                <p:cNvGrpSpPr>
                  <a:grpSpLocks noChangeAspect="1"/>
                </p:cNvGrpSpPr>
                <p:nvPr/>
              </p:nvGrpSpPr>
              <p:grpSpPr>
                <a:xfrm>
                  <a:off x="2311916" y="4366474"/>
                  <a:ext cx="576000" cy="576000"/>
                  <a:chOff x="3905049" y="4117626"/>
                  <a:chExt cx="720000" cy="720000"/>
                </a:xfrm>
              </p:grpSpPr>
              <p:sp>
                <p:nvSpPr>
                  <p:cNvPr id="84" name="Ellipse 83"/>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5" name="Tekstfelt 84"/>
                  <p:cNvSpPr txBox="1"/>
                  <p:nvPr/>
                </p:nvSpPr>
                <p:spPr>
                  <a:xfrm>
                    <a:off x="3977049" y="4275648"/>
                    <a:ext cx="576000" cy="403956"/>
                  </a:xfrm>
                  <a:prstGeom prst="rect">
                    <a:avLst/>
                  </a:prstGeom>
                  <a:noFill/>
                  <a:ln>
                    <a:noFill/>
                  </a:ln>
                </p:spPr>
                <p:txBody>
                  <a:bodyPr wrap="square" lIns="0" tIns="0" rIns="0" bIns="0" rtlCol="0" anchor="ctr">
                    <a:spAutoFit/>
                  </a:bodyPr>
                  <a:lstStyle/>
                  <a:p>
                    <a:pPr algn="ctr"/>
                    <a:r>
                      <a:rPr lang="da-DK" sz="700" dirty="0" err="1" smtClean="0"/>
                      <a:t>God-kendelse</a:t>
                    </a:r>
                    <a:r>
                      <a:rPr lang="da-DK" sz="700" dirty="0" smtClean="0"/>
                      <a:t> og tilsyn</a:t>
                    </a:r>
                    <a:endParaRPr lang="da-DK" sz="700" dirty="0"/>
                  </a:p>
                </p:txBody>
              </p:sp>
            </p:grpSp>
          </p:grpSp>
        </p:grpSp>
        <p:grpSp>
          <p:nvGrpSpPr>
            <p:cNvPr id="13" name="Gruppe 12"/>
            <p:cNvGrpSpPr/>
            <p:nvPr/>
          </p:nvGrpSpPr>
          <p:grpSpPr>
            <a:xfrm>
              <a:off x="8372344" y="2931973"/>
              <a:ext cx="2492405" cy="2020965"/>
              <a:chOff x="8383577" y="2926080"/>
              <a:chExt cx="2492405" cy="2020965"/>
            </a:xfrm>
          </p:grpSpPr>
          <p:grpSp>
            <p:nvGrpSpPr>
              <p:cNvPr id="6" name="Gruppe 5"/>
              <p:cNvGrpSpPr/>
              <p:nvPr/>
            </p:nvGrpSpPr>
            <p:grpSpPr>
              <a:xfrm>
                <a:off x="9197779" y="2926080"/>
                <a:ext cx="864000" cy="1258137"/>
                <a:chOff x="8883512" y="2926080"/>
                <a:chExt cx="864000" cy="1258137"/>
              </a:xfrm>
            </p:grpSpPr>
            <p:cxnSp>
              <p:nvCxnSpPr>
                <p:cNvPr id="99" name="Lige forbindelse 98"/>
                <p:cNvCxnSpPr/>
                <p:nvPr/>
              </p:nvCxnSpPr>
              <p:spPr>
                <a:xfrm flipH="1">
                  <a:off x="9312953" y="2926080"/>
                  <a:ext cx="5119" cy="125813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8883512" y="3048321"/>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0" name="Tekstfelt 19"/>
                  <p:cNvSpPr txBox="1"/>
                  <p:nvPr/>
                </p:nvSpPr>
                <p:spPr>
                  <a:xfrm>
                    <a:off x="6353199" y="4159571"/>
                    <a:ext cx="704962" cy="215444"/>
                  </a:xfrm>
                  <a:prstGeom prst="rect">
                    <a:avLst/>
                  </a:prstGeom>
                  <a:noFill/>
                  <a:ln>
                    <a:noFill/>
                  </a:ln>
                </p:spPr>
                <p:txBody>
                  <a:bodyPr wrap="square" lIns="0" tIns="0" rIns="0" bIns="0" rtlCol="0">
                    <a:spAutoFit/>
                  </a:bodyPr>
                  <a:lstStyle/>
                  <a:p>
                    <a:pPr algn="ctr"/>
                    <a:r>
                      <a:rPr lang="da-DK" sz="700" dirty="0" smtClean="0"/>
                      <a:t>Daghjem og Forebyggelse</a:t>
                    </a:r>
                  </a:p>
                </p:txBody>
              </p:sp>
            </p:grpSp>
          </p:grpSp>
          <p:grpSp>
            <p:nvGrpSpPr>
              <p:cNvPr id="95" name="Gruppe 94"/>
              <p:cNvGrpSpPr/>
              <p:nvPr/>
            </p:nvGrpSpPr>
            <p:grpSpPr>
              <a:xfrm>
                <a:off x="8383577" y="4173071"/>
                <a:ext cx="2492405" cy="773974"/>
                <a:chOff x="7833982" y="4163317"/>
                <a:chExt cx="2492405" cy="773974"/>
              </a:xfrm>
            </p:grpSpPr>
            <p:cxnSp>
              <p:nvCxnSpPr>
                <p:cNvPr id="96" name="Lige forbindelse 95"/>
                <p:cNvCxnSpPr>
                  <a:endCxn id="144" idx="4"/>
                </p:cNvCxnSpPr>
                <p:nvPr/>
              </p:nvCxnSpPr>
              <p:spPr>
                <a:xfrm>
                  <a:off x="10038387" y="4170527"/>
                  <a:ext cx="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Lige forbindelse 96"/>
                <p:cNvCxnSpPr>
                  <a:endCxn id="149" idx="4"/>
                </p:cNvCxnSpPr>
                <p:nvPr/>
              </p:nvCxnSpPr>
              <p:spPr>
                <a:xfrm>
                  <a:off x="8752431" y="4163317"/>
                  <a:ext cx="8354"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8" name="Lige forbindelse 97"/>
                <p:cNvCxnSpPr>
                  <a:endCxn id="151" idx="4"/>
                </p:cNvCxnSpPr>
                <p:nvPr/>
              </p:nvCxnSpPr>
              <p:spPr>
                <a:xfrm>
                  <a:off x="8118764" y="4178236"/>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Lige forbindelse 99"/>
                <p:cNvCxnSpPr>
                  <a:endCxn id="146" idx="4"/>
                </p:cNvCxnSpPr>
                <p:nvPr/>
              </p:nvCxnSpPr>
              <p:spPr>
                <a:xfrm>
                  <a:off x="9391233" y="4163317"/>
                  <a:ext cx="8353"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3" name="Gruppe 102"/>
                <p:cNvGrpSpPr>
                  <a:grpSpLocks noChangeAspect="1"/>
                </p:cNvGrpSpPr>
                <p:nvPr/>
              </p:nvGrpSpPr>
              <p:grpSpPr>
                <a:xfrm>
                  <a:off x="7833982" y="4361291"/>
                  <a:ext cx="576000" cy="576000"/>
                  <a:chOff x="3905049" y="4117626"/>
                  <a:chExt cx="720000" cy="720000"/>
                </a:xfrm>
              </p:grpSpPr>
              <p:sp>
                <p:nvSpPr>
                  <p:cNvPr id="151" name="Ellipse 150"/>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2" name="Tekstfelt 151"/>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smtClean="0"/>
                      <a:t>Daghjem</a:t>
                    </a:r>
                    <a:endParaRPr lang="da-DK" sz="700" dirty="0"/>
                  </a:p>
                </p:txBody>
              </p:sp>
            </p:grpSp>
            <p:grpSp>
              <p:nvGrpSpPr>
                <p:cNvPr id="105" name="Gruppe 104"/>
                <p:cNvGrpSpPr>
                  <a:grpSpLocks noChangeAspect="1"/>
                </p:cNvGrpSpPr>
                <p:nvPr/>
              </p:nvGrpSpPr>
              <p:grpSpPr>
                <a:xfrm>
                  <a:off x="8472784" y="4361291"/>
                  <a:ext cx="576000" cy="576000"/>
                  <a:chOff x="3895317" y="4799557"/>
                  <a:chExt cx="720000" cy="720000"/>
                </a:xfrm>
              </p:grpSpPr>
              <p:sp>
                <p:nvSpPr>
                  <p:cNvPr id="149" name="Ellipse 148"/>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0" name="Tekstfelt 149"/>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smtClean="0"/>
                      <a:t>Aktiviteter</a:t>
                    </a:r>
                    <a:endParaRPr lang="da-DK" sz="700" dirty="0"/>
                  </a:p>
                </p:txBody>
              </p:sp>
            </p:grpSp>
            <p:grpSp>
              <p:nvGrpSpPr>
                <p:cNvPr id="116" name="Gruppe 115"/>
                <p:cNvGrpSpPr>
                  <a:grpSpLocks noChangeAspect="1"/>
                </p:cNvGrpSpPr>
                <p:nvPr/>
              </p:nvGrpSpPr>
              <p:grpSpPr>
                <a:xfrm>
                  <a:off x="9111586" y="4361291"/>
                  <a:ext cx="576000" cy="576000"/>
                  <a:chOff x="3913501" y="5481488"/>
                  <a:chExt cx="720000" cy="720000"/>
                </a:xfrm>
              </p:grpSpPr>
              <p:sp>
                <p:nvSpPr>
                  <p:cNvPr id="146" name="Ellipse 145"/>
                  <p:cNvSpPr>
                    <a:spLocks noChangeAspect="1"/>
                  </p:cNvSpPr>
                  <p:nvPr/>
                </p:nvSpPr>
                <p:spPr>
                  <a:xfrm flipH="1">
                    <a:off x="39135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8" name="Tekstfelt 147"/>
                  <p:cNvSpPr txBox="1"/>
                  <p:nvPr/>
                </p:nvSpPr>
                <p:spPr>
                  <a:xfrm>
                    <a:off x="3936001" y="5774160"/>
                    <a:ext cx="675000" cy="134653"/>
                  </a:xfrm>
                  <a:prstGeom prst="rect">
                    <a:avLst/>
                  </a:prstGeom>
                  <a:noFill/>
                  <a:ln>
                    <a:noFill/>
                  </a:ln>
                </p:spPr>
                <p:txBody>
                  <a:bodyPr wrap="square" lIns="0" tIns="0" rIns="0" bIns="0" rtlCol="0" anchor="ctr">
                    <a:spAutoFit/>
                  </a:bodyPr>
                  <a:lstStyle/>
                  <a:p>
                    <a:pPr algn="ctr"/>
                    <a:r>
                      <a:rPr lang="da-DK" sz="700" dirty="0" smtClean="0"/>
                      <a:t>Forebyggelse</a:t>
                    </a:r>
                    <a:endParaRPr lang="da-DK" sz="700" dirty="0"/>
                  </a:p>
                </p:txBody>
              </p:sp>
            </p:grpSp>
            <p:cxnSp>
              <p:nvCxnSpPr>
                <p:cNvPr id="117" name="Lige forbindelse 116"/>
                <p:cNvCxnSpPr/>
                <p:nvPr/>
              </p:nvCxnSpPr>
              <p:spPr>
                <a:xfrm>
                  <a:off x="8099135" y="4163317"/>
                  <a:ext cx="1944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2" name="Gruppe 141"/>
                <p:cNvGrpSpPr>
                  <a:grpSpLocks noChangeAspect="1"/>
                </p:cNvGrpSpPr>
                <p:nvPr/>
              </p:nvGrpSpPr>
              <p:grpSpPr>
                <a:xfrm>
                  <a:off x="9750387" y="4361291"/>
                  <a:ext cx="576000" cy="576000"/>
                  <a:chOff x="3900001" y="5481488"/>
                  <a:chExt cx="720000" cy="720000"/>
                </a:xfrm>
              </p:grpSpPr>
              <p:sp>
                <p:nvSpPr>
                  <p:cNvPr id="144" name="Ellipse 143"/>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5" name="Tekstfelt 144"/>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smtClean="0"/>
                      <a:t>Klippekorts-ordning</a:t>
                    </a:r>
                    <a:endParaRPr lang="da-DK" sz="700" dirty="0"/>
                  </a:p>
                </p:txBody>
              </p:sp>
            </p:grpSp>
          </p:grpSp>
        </p:grpSp>
        <p:grpSp>
          <p:nvGrpSpPr>
            <p:cNvPr id="2" name="Gruppe 1"/>
            <p:cNvGrpSpPr/>
            <p:nvPr/>
          </p:nvGrpSpPr>
          <p:grpSpPr>
            <a:xfrm>
              <a:off x="3211075" y="2921756"/>
              <a:ext cx="2490158" cy="2026611"/>
              <a:chOff x="2610076" y="2921756"/>
              <a:chExt cx="2490158" cy="2026611"/>
            </a:xfrm>
          </p:grpSpPr>
          <p:grpSp>
            <p:nvGrpSpPr>
              <p:cNvPr id="7" name="Gruppe 6"/>
              <p:cNvGrpSpPr/>
              <p:nvPr/>
            </p:nvGrpSpPr>
            <p:grpSpPr>
              <a:xfrm>
                <a:off x="2610076" y="2921756"/>
                <a:ext cx="2213045" cy="2026611"/>
                <a:chOff x="2862840" y="2915863"/>
                <a:chExt cx="2213045" cy="2026611"/>
              </a:xfrm>
            </p:grpSpPr>
            <p:cxnSp>
              <p:nvCxnSpPr>
                <p:cNvPr id="104" name="Lige forbindelse 103"/>
                <p:cNvCxnSpPr/>
                <p:nvPr/>
              </p:nvCxnSpPr>
              <p:spPr>
                <a:xfrm flipH="1">
                  <a:off x="3787256" y="2915863"/>
                  <a:ext cx="13506" cy="20266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357643" y="3048321"/>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6" name="Tekstfelt 15"/>
                  <p:cNvSpPr txBox="1"/>
                  <p:nvPr/>
                </p:nvSpPr>
                <p:spPr>
                  <a:xfrm>
                    <a:off x="8604276" y="3101619"/>
                    <a:ext cx="587468" cy="430887"/>
                  </a:xfrm>
                  <a:prstGeom prst="rect">
                    <a:avLst/>
                  </a:prstGeom>
                  <a:noFill/>
                  <a:ln>
                    <a:noFill/>
                  </a:ln>
                </p:spPr>
                <p:txBody>
                  <a:bodyPr wrap="square" lIns="0" tIns="0" rIns="0" bIns="0" rtlCol="0">
                    <a:spAutoFit/>
                  </a:bodyPr>
                  <a:lstStyle/>
                  <a:p>
                    <a:pPr algn="ctr"/>
                    <a:r>
                      <a:rPr lang="da-DK" sz="700" dirty="0" smtClean="0"/>
                      <a:t>Den Kommunale Hjemme- og Sygepleje</a:t>
                    </a:r>
                    <a:endParaRPr lang="da-DK" sz="700" dirty="0"/>
                  </a:p>
                </p:txBody>
              </p:sp>
            </p:grpSp>
            <p:cxnSp>
              <p:nvCxnSpPr>
                <p:cNvPr id="101" name="Lige forbindelse 100"/>
                <p:cNvCxnSpPr>
                  <a:endCxn id="110" idx="4"/>
                </p:cNvCxnSpPr>
                <p:nvPr/>
              </p:nvCxnSpPr>
              <p:spPr>
                <a:xfrm>
                  <a:off x="4426764" y="4175710"/>
                  <a:ext cx="168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2" name="Lige forbindelse 101"/>
                <p:cNvCxnSpPr>
                  <a:endCxn id="114" idx="4"/>
                </p:cNvCxnSpPr>
                <p:nvPr/>
              </p:nvCxnSpPr>
              <p:spPr>
                <a:xfrm>
                  <a:off x="3149794" y="4159822"/>
                  <a:ext cx="1046"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3131885" y="4169298"/>
                  <a:ext cx="1944000" cy="464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2862840" y="4366474"/>
                  <a:ext cx="576000" cy="576000"/>
                  <a:chOff x="3895317" y="4799557"/>
                  <a:chExt cx="720000" cy="720000"/>
                </a:xfrm>
                <a:solidFill>
                  <a:schemeClr val="accent1">
                    <a:lumMod val="20000"/>
                    <a:lumOff val="80000"/>
                  </a:schemeClr>
                </a:solidFill>
              </p:grpSpPr>
              <p:sp>
                <p:nvSpPr>
                  <p:cNvPr id="114" name="Ellipse 113"/>
                  <p:cNvSpPr>
                    <a:spLocks noChangeAspect="1"/>
                  </p:cNvSpPr>
                  <p:nvPr/>
                </p:nvSpPr>
                <p:spPr>
                  <a:xfrm flipH="1">
                    <a:off x="3895317" y="4799557"/>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5" name="Tekstfelt 114"/>
                  <p:cNvSpPr txBox="1"/>
                  <p:nvPr/>
                </p:nvSpPr>
                <p:spPr>
                  <a:xfrm>
                    <a:off x="3929992" y="5024904"/>
                    <a:ext cx="650650" cy="269305"/>
                  </a:xfrm>
                  <a:prstGeom prst="rect">
                    <a:avLst/>
                  </a:prstGeom>
                  <a:grpFill/>
                  <a:ln>
                    <a:noFill/>
                  </a:ln>
                </p:spPr>
                <p:txBody>
                  <a:bodyPr wrap="square" lIns="0" tIns="0" rIns="0" bIns="0" rtlCol="0" anchor="ctr">
                    <a:spAutoFit/>
                  </a:bodyPr>
                  <a:lstStyle/>
                  <a:p>
                    <a:pPr algn="ctr"/>
                    <a:r>
                      <a:rPr lang="da-DK" sz="700" dirty="0" smtClean="0"/>
                      <a:t>Team land og by</a:t>
                    </a:r>
                    <a:endParaRPr lang="da-DK" sz="700" dirty="0"/>
                  </a:p>
                </p:txBody>
              </p:sp>
            </p:grpSp>
            <p:grpSp>
              <p:nvGrpSpPr>
                <p:cNvPr id="107" name="Gruppe 106"/>
                <p:cNvGrpSpPr>
                  <a:grpSpLocks noChangeAspect="1"/>
                </p:cNvGrpSpPr>
                <p:nvPr/>
              </p:nvGrpSpPr>
              <p:grpSpPr>
                <a:xfrm>
                  <a:off x="3501643" y="4366474"/>
                  <a:ext cx="576000" cy="576000"/>
                  <a:chOff x="3900001" y="5481488"/>
                  <a:chExt cx="720000" cy="720000"/>
                </a:xfrm>
                <a:solidFill>
                  <a:schemeClr val="accent1">
                    <a:lumMod val="20000"/>
                    <a:lumOff val="80000"/>
                  </a:schemeClr>
                </a:solidFill>
              </p:grpSpPr>
              <p:sp>
                <p:nvSpPr>
                  <p:cNvPr id="112" name="Ellipse 111"/>
                  <p:cNvSpPr>
                    <a:spLocks noChangeAspect="1"/>
                  </p:cNvSpPr>
                  <p:nvPr/>
                </p:nvSpPr>
                <p:spPr>
                  <a:xfrm flipH="1">
                    <a:off x="39000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45001" y="5774162"/>
                    <a:ext cx="630000" cy="134653"/>
                  </a:xfrm>
                  <a:prstGeom prst="rect">
                    <a:avLst/>
                  </a:prstGeom>
                  <a:grpFill/>
                  <a:ln>
                    <a:noFill/>
                  </a:ln>
                </p:spPr>
                <p:txBody>
                  <a:bodyPr wrap="square" lIns="0" tIns="0" rIns="0" bIns="0" rtlCol="0" anchor="ctr">
                    <a:spAutoFit/>
                  </a:bodyPr>
                  <a:lstStyle/>
                  <a:p>
                    <a:pPr algn="ctr"/>
                    <a:r>
                      <a:rPr lang="da-DK" sz="700" dirty="0" smtClean="0"/>
                      <a:t>Team Jersie</a:t>
                    </a:r>
                    <a:endParaRPr lang="da-DK" sz="700" dirty="0"/>
                  </a:p>
                </p:txBody>
              </p:sp>
            </p:grpSp>
            <p:grpSp>
              <p:nvGrpSpPr>
                <p:cNvPr id="109" name="Gruppe 108"/>
                <p:cNvGrpSpPr>
                  <a:grpSpLocks noChangeAspect="1"/>
                </p:cNvGrpSpPr>
                <p:nvPr/>
              </p:nvGrpSpPr>
              <p:grpSpPr>
                <a:xfrm>
                  <a:off x="4140446" y="4366474"/>
                  <a:ext cx="576000" cy="576000"/>
                  <a:chOff x="3900001" y="5481488"/>
                  <a:chExt cx="720000" cy="720000"/>
                </a:xfrm>
                <a:solidFill>
                  <a:schemeClr val="accent1">
                    <a:lumMod val="20000"/>
                    <a:lumOff val="80000"/>
                  </a:schemeClr>
                </a:solidFill>
              </p:grpSpPr>
              <p:sp>
                <p:nvSpPr>
                  <p:cNvPr id="110" name="Ellipse 109"/>
                  <p:cNvSpPr>
                    <a:spLocks noChangeAspect="1"/>
                  </p:cNvSpPr>
                  <p:nvPr/>
                </p:nvSpPr>
                <p:spPr>
                  <a:xfrm flipH="1">
                    <a:off x="39000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3972001" y="5706836"/>
                    <a:ext cx="576000" cy="269305"/>
                  </a:xfrm>
                  <a:prstGeom prst="rect">
                    <a:avLst/>
                  </a:prstGeom>
                  <a:grpFill/>
                  <a:ln>
                    <a:noFill/>
                  </a:ln>
                </p:spPr>
                <p:txBody>
                  <a:bodyPr wrap="square" lIns="0" tIns="0" rIns="0" bIns="0" rtlCol="0" anchor="ctr">
                    <a:spAutoFit/>
                  </a:bodyPr>
                  <a:lstStyle/>
                  <a:p>
                    <a:pPr algn="ctr"/>
                    <a:r>
                      <a:rPr lang="da-DK" sz="700" dirty="0" smtClean="0"/>
                      <a:t>Team midtby</a:t>
                    </a:r>
                    <a:endParaRPr lang="da-DK" sz="700" dirty="0"/>
                  </a:p>
                </p:txBody>
              </p:sp>
            </p:grpSp>
          </p:grpSp>
          <p:cxnSp>
            <p:nvCxnSpPr>
              <p:cNvPr id="154" name="Lige forbindelse 153"/>
              <p:cNvCxnSpPr/>
              <p:nvPr/>
            </p:nvCxnSpPr>
            <p:spPr>
              <a:xfrm>
                <a:off x="4805742" y="4174393"/>
                <a:ext cx="3218"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5" name="Ellipse 164"/>
              <p:cNvSpPr>
                <a:spLocks noChangeAspect="1"/>
              </p:cNvSpPr>
              <p:nvPr/>
            </p:nvSpPr>
            <p:spPr>
              <a:xfrm flipH="1">
                <a:off x="4524234" y="4372367"/>
                <a:ext cx="576000" cy="576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66" name="Tekstfelt 165"/>
              <p:cNvSpPr txBox="1"/>
              <p:nvPr/>
            </p:nvSpPr>
            <p:spPr>
              <a:xfrm>
                <a:off x="4581834" y="4552645"/>
                <a:ext cx="460800" cy="215444"/>
              </a:xfrm>
              <a:prstGeom prst="rect">
                <a:avLst/>
              </a:prstGeom>
              <a:solidFill>
                <a:schemeClr val="accent1">
                  <a:lumMod val="20000"/>
                  <a:lumOff val="80000"/>
                </a:schemeClr>
              </a:solidFill>
              <a:ln>
                <a:noFill/>
              </a:ln>
            </p:spPr>
            <p:txBody>
              <a:bodyPr wrap="square" lIns="0" tIns="0" rIns="0" bIns="0" rtlCol="0" anchor="ctr">
                <a:spAutoFit/>
              </a:bodyPr>
              <a:lstStyle/>
              <a:p>
                <a:pPr algn="ctr"/>
                <a:r>
                  <a:rPr lang="da-DK" sz="700" dirty="0" smtClean="0"/>
                  <a:t>Team sygepleje</a:t>
                </a:r>
                <a:endParaRPr lang="da-DK" sz="700" dirty="0"/>
              </a:p>
            </p:txBody>
          </p:sp>
        </p:grpSp>
      </p:grpSp>
    </p:spTree>
    <p:extLst>
      <p:ext uri="{BB962C8B-B14F-4D97-AF65-F5344CB8AC3E}">
        <p14:creationId xmlns:p14="http://schemas.microsoft.com/office/powerpoint/2010/main" val="843524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uppe 8"/>
          <p:cNvGrpSpPr/>
          <p:nvPr/>
        </p:nvGrpSpPr>
        <p:grpSpPr>
          <a:xfrm>
            <a:off x="1042617" y="869572"/>
            <a:ext cx="10095771" cy="4089004"/>
            <a:chOff x="1146132" y="869572"/>
            <a:chExt cx="10095771" cy="4089004"/>
          </a:xfrm>
        </p:grpSpPr>
        <p:cxnSp>
          <p:nvCxnSpPr>
            <p:cNvPr id="125" name="Lige forbindelse 124"/>
            <p:cNvCxnSpPr>
              <a:stCxn id="128" idx="2"/>
            </p:cNvCxnSpPr>
            <p:nvPr/>
          </p:nvCxnSpPr>
          <p:spPr>
            <a:xfrm flipH="1" flipV="1">
              <a:off x="6184026" y="2545263"/>
              <a:ext cx="1124804" cy="251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9" name="Gruppe 288"/>
            <p:cNvGrpSpPr/>
            <p:nvPr/>
          </p:nvGrpSpPr>
          <p:grpSpPr>
            <a:xfrm>
              <a:off x="4636026" y="1939348"/>
              <a:ext cx="1547999" cy="864000"/>
              <a:chOff x="4548001" y="1155745"/>
              <a:chExt cx="1547999"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smtClean="0"/>
                    <a:t>Sekretariat for Borgerservice, Job og Social</a:t>
                  </a:r>
                  <a:endParaRPr lang="da-DK" sz="700" dirty="0"/>
                </a:p>
              </p:txBody>
            </p:sp>
          </p:grpSp>
          <p:cxnSp>
            <p:nvCxnSpPr>
              <p:cNvPr id="30" name="Lige forbindelse 29"/>
              <p:cNvCxnSpPr>
                <a:stCxn id="28" idx="6"/>
              </p:cNvCxnSpPr>
              <p:nvPr/>
            </p:nvCxnSpPr>
            <p:spPr>
              <a:xfrm>
                <a:off x="5412001" y="1587745"/>
                <a:ext cx="683999"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588192" y="869572"/>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Borgerservice</a:t>
                  </a:r>
                  <a:r>
                    <a:rPr lang="da-DK" sz="900" dirty="0" smtClean="0"/>
                    <a:t>, </a:t>
                  </a:r>
                </a:p>
                <a:p>
                  <a:pPr algn="ctr"/>
                  <a:r>
                    <a:rPr lang="da-DK" sz="900" dirty="0" smtClean="0"/>
                    <a:t>Job og Social</a:t>
                  </a:r>
                  <a:endParaRPr lang="da-DK" sz="900" dirty="0"/>
                </a:p>
              </p:txBody>
            </p:sp>
          </p:grpSp>
        </p:grpSp>
        <p:cxnSp>
          <p:nvCxnSpPr>
            <p:cNvPr id="26" name="Lige forbindelse 25"/>
            <p:cNvCxnSpPr/>
            <p:nvPr/>
          </p:nvCxnSpPr>
          <p:spPr>
            <a:xfrm>
              <a:off x="2330192" y="2924929"/>
              <a:ext cx="7740000" cy="1846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53" name="Gruppe 252"/>
            <p:cNvGrpSpPr/>
            <p:nvPr/>
          </p:nvGrpSpPr>
          <p:grpSpPr>
            <a:xfrm>
              <a:off x="8851569" y="2949114"/>
              <a:ext cx="2390334" cy="2009462"/>
              <a:chOff x="9742926" y="2943396"/>
              <a:chExt cx="2390334" cy="2009462"/>
            </a:xfrm>
          </p:grpSpPr>
          <p:grpSp>
            <p:nvGrpSpPr>
              <p:cNvPr id="189" name="Gruppe 188"/>
              <p:cNvGrpSpPr/>
              <p:nvPr/>
            </p:nvGrpSpPr>
            <p:grpSpPr>
              <a:xfrm>
                <a:off x="10507164" y="2943396"/>
                <a:ext cx="864000" cy="1254179"/>
                <a:chOff x="9963679" y="2242293"/>
                <a:chExt cx="864000" cy="1254179"/>
              </a:xfrm>
            </p:grpSpPr>
            <p:cxnSp>
              <p:nvCxnSpPr>
                <p:cNvPr id="99" name="Lige forbindelse 98"/>
                <p:cNvCxnSpPr/>
                <p:nvPr/>
              </p:nvCxnSpPr>
              <p:spPr>
                <a:xfrm flipH="1">
                  <a:off x="10394352" y="2242293"/>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963679" y="2430726"/>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0" name="Tekstfelt 19"/>
                  <p:cNvSpPr txBox="1"/>
                  <p:nvPr/>
                </p:nvSpPr>
                <p:spPr>
                  <a:xfrm>
                    <a:off x="6353199" y="4159571"/>
                    <a:ext cx="704962" cy="215444"/>
                  </a:xfrm>
                  <a:prstGeom prst="rect">
                    <a:avLst/>
                  </a:prstGeom>
                  <a:noFill/>
                  <a:ln>
                    <a:noFill/>
                  </a:ln>
                </p:spPr>
                <p:txBody>
                  <a:bodyPr wrap="square" lIns="0" tIns="0" rIns="0" bIns="0" rtlCol="0">
                    <a:spAutoFit/>
                  </a:bodyPr>
                  <a:lstStyle/>
                  <a:p>
                    <a:pPr algn="ctr"/>
                    <a:r>
                      <a:rPr lang="da-DK" sz="700" dirty="0"/>
                      <a:t>Handicap og </a:t>
                    </a:r>
                    <a:r>
                      <a:rPr lang="da-DK" sz="700" dirty="0" smtClean="0"/>
                      <a:t>Socialpsykiatri</a:t>
                    </a:r>
                  </a:p>
                </p:txBody>
              </p:sp>
            </p:grpSp>
          </p:grpSp>
          <p:cxnSp>
            <p:nvCxnSpPr>
              <p:cNvPr id="98" name="Lige forbindelse 97"/>
              <p:cNvCxnSpPr>
                <a:endCxn id="95" idx="4"/>
              </p:cNvCxnSpPr>
              <p:nvPr/>
            </p:nvCxnSpPr>
            <p:spPr>
              <a:xfrm flipH="1">
                <a:off x="11845260" y="4186094"/>
                <a:ext cx="13374"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Lige forbindelse 96"/>
              <p:cNvCxnSpPr>
                <a:endCxn id="90" idx="4"/>
              </p:cNvCxnSpPr>
              <p:nvPr/>
            </p:nvCxnSpPr>
            <p:spPr>
              <a:xfrm>
                <a:off x="10635698" y="4178884"/>
                <a:ext cx="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92" idx="4"/>
              </p:cNvCxnSpPr>
              <p:nvPr/>
            </p:nvCxnSpPr>
            <p:spPr>
              <a:xfrm>
                <a:off x="10020417" y="4178884"/>
                <a:ext cx="1050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a:endCxn id="88" idx="4"/>
              </p:cNvCxnSpPr>
              <p:nvPr/>
            </p:nvCxnSpPr>
            <p:spPr>
              <a:xfrm>
                <a:off x="11240479" y="4193803"/>
                <a:ext cx="9"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9742926" y="4376858"/>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3" name="Tekstfelt 92"/>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smtClean="0"/>
                    <a:t>Psykiatri</a:t>
                  </a:r>
                  <a:endParaRPr lang="da-DK" sz="700" dirty="0"/>
                </a:p>
              </p:txBody>
            </p:sp>
          </p:grpSp>
          <p:grpSp>
            <p:nvGrpSpPr>
              <p:cNvPr id="85" name="Gruppe 84"/>
              <p:cNvGrpSpPr>
                <a:grpSpLocks noChangeAspect="1"/>
              </p:cNvGrpSpPr>
              <p:nvPr/>
            </p:nvGrpSpPr>
            <p:grpSpPr>
              <a:xfrm>
                <a:off x="10347707" y="4376858"/>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1" name="Tekstfelt 90"/>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smtClean="0"/>
                    <a:t>Handicap</a:t>
                  </a:r>
                  <a:endParaRPr lang="da-DK" sz="700" dirty="0"/>
                </a:p>
              </p:txBody>
            </p:sp>
          </p:grpSp>
          <p:grpSp>
            <p:nvGrpSpPr>
              <p:cNvPr id="86" name="Gruppe 85"/>
              <p:cNvGrpSpPr>
                <a:grpSpLocks noChangeAspect="1"/>
              </p:cNvGrpSpPr>
              <p:nvPr/>
            </p:nvGrpSpPr>
            <p:grpSpPr>
              <a:xfrm>
                <a:off x="10952488" y="4376858"/>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9" name="Tekstfelt 88"/>
                <p:cNvSpPr txBox="1"/>
                <p:nvPr/>
              </p:nvSpPr>
              <p:spPr>
                <a:xfrm>
                  <a:off x="3972001" y="5714756"/>
                  <a:ext cx="576000" cy="253464"/>
                </a:xfrm>
                <a:prstGeom prst="rect">
                  <a:avLst/>
                </a:prstGeom>
                <a:noFill/>
                <a:ln>
                  <a:noFill/>
                </a:ln>
              </p:spPr>
              <p:txBody>
                <a:bodyPr wrap="square" lIns="0" tIns="0" rIns="0" bIns="0" rtlCol="0" anchor="ctr">
                  <a:spAutoFit/>
                </a:bodyPr>
                <a:lstStyle/>
                <a:p>
                  <a:pPr algn="ctr"/>
                  <a:r>
                    <a:rPr lang="da-DK" sz="700" dirty="0" smtClean="0"/>
                    <a:t>Mentor-korps</a:t>
                  </a:r>
                  <a:endParaRPr lang="da-DK" sz="700" dirty="0"/>
                </a:p>
              </p:txBody>
            </p:sp>
          </p:grpSp>
          <p:cxnSp>
            <p:nvCxnSpPr>
              <p:cNvPr id="87" name="Lige forbindelse 86"/>
              <p:cNvCxnSpPr/>
              <p:nvPr/>
            </p:nvCxnSpPr>
            <p:spPr>
              <a:xfrm>
                <a:off x="10003164" y="4170206"/>
                <a:ext cx="1872000" cy="2002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4" name="Gruppe 93"/>
              <p:cNvGrpSpPr>
                <a:grpSpLocks noChangeAspect="1"/>
              </p:cNvGrpSpPr>
              <p:nvPr/>
            </p:nvGrpSpPr>
            <p:grpSpPr>
              <a:xfrm>
                <a:off x="11557260" y="4376858"/>
                <a:ext cx="576000" cy="576000"/>
                <a:chOff x="3900001" y="5481488"/>
                <a:chExt cx="720000" cy="720000"/>
              </a:xfrm>
            </p:grpSpPr>
            <p:sp>
              <p:nvSpPr>
                <p:cNvPr id="95" name="Ellipse 9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6" name="Tekstfelt 95"/>
                <p:cNvSpPr txBox="1"/>
                <p:nvPr/>
              </p:nvSpPr>
              <p:spPr>
                <a:xfrm>
                  <a:off x="3972001" y="5706835"/>
                  <a:ext cx="576000" cy="269305"/>
                </a:xfrm>
                <a:prstGeom prst="rect">
                  <a:avLst/>
                </a:prstGeom>
                <a:noFill/>
                <a:ln>
                  <a:noFill/>
                </a:ln>
              </p:spPr>
              <p:txBody>
                <a:bodyPr wrap="square" lIns="0" tIns="0" rIns="0" bIns="0" rtlCol="0" anchor="ctr">
                  <a:spAutoFit/>
                </a:bodyPr>
                <a:lstStyle/>
                <a:p>
                  <a:pPr algn="ctr"/>
                  <a:r>
                    <a:rPr lang="da-DK" sz="700" dirty="0" smtClean="0"/>
                    <a:t>§ 85 </a:t>
                  </a:r>
                  <a:r>
                    <a:rPr lang="da-DK" sz="700" dirty="0"/>
                    <a:t>s</a:t>
                  </a:r>
                  <a:r>
                    <a:rPr lang="da-DK" sz="700" dirty="0" smtClean="0"/>
                    <a:t>tøtte mv.</a:t>
                  </a:r>
                  <a:endParaRPr lang="da-DK" sz="700" dirty="0"/>
                </a:p>
              </p:txBody>
            </p:sp>
          </p:grpSp>
        </p:grpSp>
        <p:grpSp>
          <p:nvGrpSpPr>
            <p:cNvPr id="7" name="Gruppe 6"/>
            <p:cNvGrpSpPr/>
            <p:nvPr/>
          </p:nvGrpSpPr>
          <p:grpSpPr>
            <a:xfrm>
              <a:off x="3714611" y="2938480"/>
              <a:ext cx="2995124" cy="2014378"/>
              <a:chOff x="3090335" y="2938480"/>
              <a:chExt cx="2995124" cy="2014378"/>
            </a:xfrm>
          </p:grpSpPr>
          <p:cxnSp>
            <p:nvCxnSpPr>
              <p:cNvPr id="101" name="Lige forbindelse 100"/>
              <p:cNvCxnSpPr>
                <a:endCxn id="110" idx="4"/>
              </p:cNvCxnSpPr>
              <p:nvPr/>
            </p:nvCxnSpPr>
            <p:spPr>
              <a:xfrm>
                <a:off x="4579074" y="2938480"/>
                <a:ext cx="8823" cy="2014378"/>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4143864" y="3126913"/>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smtClean="0"/>
                    <a:t>Jobservice</a:t>
                  </a:r>
                  <a:endParaRPr lang="da-DK" sz="700" dirty="0"/>
                </a:p>
              </p:txBody>
            </p:sp>
          </p:grpSp>
          <p:cxnSp>
            <p:nvCxnSpPr>
              <p:cNvPr id="102" name="Lige forbindelse 101"/>
              <p:cNvCxnSpPr>
                <a:endCxn id="114" idx="4"/>
              </p:cNvCxnSpPr>
              <p:nvPr/>
            </p:nvCxnSpPr>
            <p:spPr>
              <a:xfrm flipH="1">
                <a:off x="3378335" y="4186094"/>
                <a:ext cx="2925"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3983116" y="4186094"/>
                <a:ext cx="5576"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3365846" y="4187569"/>
                <a:ext cx="2412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9" name="Lige forbindelse 148"/>
              <p:cNvCxnSpPr>
                <a:endCxn id="152" idx="4"/>
              </p:cNvCxnSpPr>
              <p:nvPr/>
            </p:nvCxnSpPr>
            <p:spPr>
              <a:xfrm flipH="1">
                <a:off x="5192678" y="4167684"/>
                <a:ext cx="1976" cy="7851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0" name="Lige forbindelse 149"/>
              <p:cNvCxnSpPr>
                <a:endCxn id="155" idx="4"/>
              </p:cNvCxnSpPr>
              <p:nvPr/>
            </p:nvCxnSpPr>
            <p:spPr>
              <a:xfrm>
                <a:off x="5776955" y="4167684"/>
                <a:ext cx="20504" cy="7851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3090335" y="4376858"/>
                <a:ext cx="576000" cy="576000"/>
                <a:chOff x="3895317" y="4799557"/>
                <a:chExt cx="720000" cy="720000"/>
              </a:xfrm>
            </p:grpSpPr>
            <p:sp>
              <p:nvSpPr>
                <p:cNvPr id="114" name="Ellipse 11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5" name="Tekstfelt 114"/>
                <p:cNvSpPr txBox="1"/>
                <p:nvPr/>
              </p:nvSpPr>
              <p:spPr>
                <a:xfrm>
                  <a:off x="3929992" y="5105696"/>
                  <a:ext cx="650650" cy="107722"/>
                </a:xfrm>
                <a:prstGeom prst="rect">
                  <a:avLst/>
                </a:prstGeom>
                <a:noFill/>
                <a:ln>
                  <a:noFill/>
                </a:ln>
              </p:spPr>
              <p:txBody>
                <a:bodyPr wrap="square" lIns="0" tIns="0" rIns="0" bIns="0" rtlCol="0" anchor="ctr">
                  <a:spAutoFit/>
                </a:bodyPr>
                <a:lstStyle/>
                <a:p>
                  <a:pPr algn="ctr"/>
                  <a:r>
                    <a:rPr lang="da-DK" sz="700" dirty="0" smtClean="0"/>
                    <a:t>Jobparate</a:t>
                  </a:r>
                  <a:endParaRPr lang="da-DK" sz="700" dirty="0"/>
                </a:p>
              </p:txBody>
            </p:sp>
          </p:grpSp>
          <p:grpSp>
            <p:nvGrpSpPr>
              <p:cNvPr id="107" name="Gruppe 106"/>
              <p:cNvGrpSpPr>
                <a:grpSpLocks noChangeAspect="1"/>
              </p:cNvGrpSpPr>
              <p:nvPr/>
            </p:nvGrpSpPr>
            <p:grpSpPr>
              <a:xfrm>
                <a:off x="3695116" y="4376858"/>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45001" y="5787627"/>
                  <a:ext cx="630000" cy="107723"/>
                </a:xfrm>
                <a:prstGeom prst="rect">
                  <a:avLst/>
                </a:prstGeom>
                <a:noFill/>
                <a:ln>
                  <a:noFill/>
                </a:ln>
              </p:spPr>
              <p:txBody>
                <a:bodyPr wrap="square" lIns="0" tIns="0" rIns="0" bIns="0" rtlCol="0" anchor="ctr">
                  <a:spAutoFit/>
                </a:bodyPr>
                <a:lstStyle/>
                <a:p>
                  <a:pPr algn="ctr"/>
                  <a:r>
                    <a:rPr lang="da-DK" sz="700" dirty="0" smtClean="0"/>
                    <a:t>Ungeteamet</a:t>
                  </a:r>
                  <a:endParaRPr lang="da-DK" sz="700" dirty="0"/>
                </a:p>
              </p:txBody>
            </p:sp>
          </p:grpSp>
          <p:grpSp>
            <p:nvGrpSpPr>
              <p:cNvPr id="109" name="Gruppe 108"/>
              <p:cNvGrpSpPr>
                <a:grpSpLocks noChangeAspect="1"/>
              </p:cNvGrpSpPr>
              <p:nvPr/>
            </p:nvGrpSpPr>
            <p:grpSpPr>
              <a:xfrm>
                <a:off x="4299897" y="4376858"/>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3972001" y="5787627"/>
                  <a:ext cx="576000" cy="107722"/>
                </a:xfrm>
                <a:prstGeom prst="rect">
                  <a:avLst/>
                </a:prstGeom>
                <a:noFill/>
                <a:ln>
                  <a:noFill/>
                </a:ln>
              </p:spPr>
              <p:txBody>
                <a:bodyPr wrap="square" lIns="0" tIns="0" rIns="0" bIns="0" rtlCol="0" anchor="ctr">
                  <a:spAutoFit/>
                </a:bodyPr>
                <a:lstStyle/>
                <a:p>
                  <a:pPr algn="ctr"/>
                  <a:r>
                    <a:rPr lang="da-DK" sz="700" dirty="0" smtClean="0"/>
                    <a:t>Integration</a:t>
                  </a:r>
                  <a:endParaRPr lang="da-DK" sz="700" dirty="0"/>
                </a:p>
              </p:txBody>
            </p:sp>
          </p:grpSp>
          <p:grpSp>
            <p:nvGrpSpPr>
              <p:cNvPr id="151" name="Gruppe 150"/>
              <p:cNvGrpSpPr>
                <a:grpSpLocks noChangeAspect="1"/>
              </p:cNvGrpSpPr>
              <p:nvPr/>
            </p:nvGrpSpPr>
            <p:grpSpPr>
              <a:xfrm>
                <a:off x="4904678" y="4376858"/>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3" name="Tekstfelt 152"/>
                <p:cNvSpPr txBox="1"/>
                <p:nvPr/>
              </p:nvSpPr>
              <p:spPr>
                <a:xfrm>
                  <a:off x="3929992" y="5032825"/>
                  <a:ext cx="650651" cy="253464"/>
                </a:xfrm>
                <a:prstGeom prst="rect">
                  <a:avLst/>
                </a:prstGeom>
                <a:noFill/>
                <a:ln>
                  <a:noFill/>
                </a:ln>
              </p:spPr>
              <p:txBody>
                <a:bodyPr wrap="square" lIns="0" tIns="0" rIns="0" bIns="0" rtlCol="0" anchor="ctr">
                  <a:spAutoFit/>
                </a:bodyPr>
                <a:lstStyle/>
                <a:p>
                  <a:pPr algn="ctr"/>
                  <a:r>
                    <a:rPr lang="da-DK" sz="700" dirty="0" err="1" smtClean="0"/>
                    <a:t>Syge-dagpenge</a:t>
                  </a:r>
                  <a:endParaRPr lang="da-DK" sz="700" dirty="0"/>
                </a:p>
              </p:txBody>
            </p:sp>
          </p:grpSp>
          <p:grpSp>
            <p:nvGrpSpPr>
              <p:cNvPr id="154" name="Gruppe 153"/>
              <p:cNvGrpSpPr>
                <a:grpSpLocks noChangeAspect="1"/>
              </p:cNvGrpSpPr>
              <p:nvPr/>
            </p:nvGrpSpPr>
            <p:grpSpPr>
              <a:xfrm>
                <a:off x="5509459" y="4376858"/>
                <a:ext cx="576000" cy="576000"/>
                <a:chOff x="3900001" y="5481488"/>
                <a:chExt cx="720000" cy="720000"/>
              </a:xfrm>
            </p:grpSpPr>
            <p:sp>
              <p:nvSpPr>
                <p:cNvPr id="155" name="Ellipse 15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6" name="Tekstfelt 155"/>
                <p:cNvSpPr txBox="1"/>
                <p:nvPr/>
              </p:nvSpPr>
              <p:spPr>
                <a:xfrm>
                  <a:off x="3972001" y="5639510"/>
                  <a:ext cx="576000" cy="403956"/>
                </a:xfrm>
                <a:prstGeom prst="rect">
                  <a:avLst/>
                </a:prstGeom>
                <a:noFill/>
                <a:ln>
                  <a:noFill/>
                </a:ln>
              </p:spPr>
              <p:txBody>
                <a:bodyPr wrap="square" lIns="0" tIns="0" rIns="0" bIns="0" rtlCol="0" anchor="ctr">
                  <a:spAutoFit/>
                </a:bodyPr>
                <a:lstStyle/>
                <a:p>
                  <a:pPr algn="ctr"/>
                  <a:r>
                    <a:rPr lang="da-DK" sz="700" dirty="0" smtClean="0"/>
                    <a:t>Ledigheds-ydelse og fleksjob</a:t>
                  </a:r>
                  <a:endParaRPr lang="da-DK" sz="700" dirty="0"/>
                </a:p>
              </p:txBody>
            </p:sp>
          </p:grpSp>
        </p:grpSp>
        <p:grpSp>
          <p:nvGrpSpPr>
            <p:cNvPr id="8" name="Gruppe 7"/>
            <p:cNvGrpSpPr/>
            <p:nvPr/>
          </p:nvGrpSpPr>
          <p:grpSpPr>
            <a:xfrm>
              <a:off x="6887871" y="2938480"/>
              <a:ext cx="1785562" cy="2014378"/>
              <a:chOff x="7324680" y="2938480"/>
              <a:chExt cx="1785562" cy="2014378"/>
            </a:xfrm>
          </p:grpSpPr>
          <p:grpSp>
            <p:nvGrpSpPr>
              <p:cNvPr id="280" name="Gruppe 279"/>
              <p:cNvGrpSpPr/>
              <p:nvPr/>
            </p:nvGrpSpPr>
            <p:grpSpPr>
              <a:xfrm>
                <a:off x="7779779" y="2938480"/>
                <a:ext cx="864000" cy="2014378"/>
                <a:chOff x="7557536" y="2242293"/>
                <a:chExt cx="864000" cy="2014378"/>
              </a:xfrm>
            </p:grpSpPr>
            <p:cxnSp>
              <p:nvCxnSpPr>
                <p:cNvPr id="201" name="Lige forbindelse 200"/>
                <p:cNvCxnSpPr>
                  <a:endCxn id="207" idx="4"/>
                </p:cNvCxnSpPr>
                <p:nvPr/>
              </p:nvCxnSpPr>
              <p:spPr>
                <a:xfrm>
                  <a:off x="7986858" y="2242293"/>
                  <a:ext cx="2678" cy="2014378"/>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7557536" y="2376865"/>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1" name="Tekstfelt 10"/>
                  <p:cNvSpPr txBox="1"/>
                  <p:nvPr/>
                </p:nvSpPr>
                <p:spPr>
                  <a:xfrm>
                    <a:off x="7451294" y="3274617"/>
                    <a:ext cx="587468" cy="107722"/>
                  </a:xfrm>
                  <a:prstGeom prst="rect">
                    <a:avLst/>
                  </a:prstGeom>
                  <a:noFill/>
                  <a:ln>
                    <a:noFill/>
                  </a:ln>
                </p:spPr>
                <p:txBody>
                  <a:bodyPr wrap="square" lIns="0" tIns="0" rIns="0" bIns="0" rtlCol="0">
                    <a:spAutoFit/>
                  </a:bodyPr>
                  <a:lstStyle/>
                  <a:p>
                    <a:pPr algn="ctr"/>
                    <a:r>
                      <a:rPr lang="da-DK" sz="700" dirty="0" smtClean="0"/>
                      <a:t>Social</a:t>
                    </a:r>
                    <a:r>
                      <a:rPr lang="da-DK" sz="700" dirty="0"/>
                      <a:t> </a:t>
                    </a:r>
                    <a:r>
                      <a:rPr lang="da-DK" sz="700" dirty="0" smtClean="0"/>
                      <a:t>Service</a:t>
                    </a:r>
                  </a:p>
                </p:txBody>
              </p:sp>
            </p:grpSp>
          </p:grpSp>
          <p:cxnSp>
            <p:nvCxnSpPr>
              <p:cNvPr id="198" name="Lige forbindelse 197"/>
              <p:cNvCxnSpPr>
                <a:endCxn id="209" idx="4"/>
              </p:cNvCxnSpPr>
              <p:nvPr/>
            </p:nvCxnSpPr>
            <p:spPr>
              <a:xfrm>
                <a:off x="7598638" y="4193803"/>
                <a:ext cx="14042"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4" name="Gruppe 203"/>
              <p:cNvGrpSpPr>
                <a:grpSpLocks noChangeAspect="1"/>
              </p:cNvGrpSpPr>
              <p:nvPr/>
            </p:nvGrpSpPr>
            <p:grpSpPr>
              <a:xfrm>
                <a:off x="7324680" y="4376858"/>
                <a:ext cx="576000" cy="576000"/>
                <a:chOff x="3900001" y="5481488"/>
                <a:chExt cx="720000" cy="720000"/>
              </a:xfrm>
            </p:grpSpPr>
            <p:sp>
              <p:nvSpPr>
                <p:cNvPr id="209" name="Ellipse 208"/>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0" name="Tekstfelt 209"/>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smtClean="0"/>
                    <a:t>Udsatte ledige</a:t>
                  </a:r>
                  <a:endParaRPr lang="da-DK" sz="700" dirty="0"/>
                </a:p>
              </p:txBody>
            </p:sp>
          </p:grpSp>
          <p:cxnSp>
            <p:nvCxnSpPr>
              <p:cNvPr id="205" name="Lige forbindelse 204"/>
              <p:cNvCxnSpPr/>
              <p:nvPr/>
            </p:nvCxnSpPr>
            <p:spPr>
              <a:xfrm>
                <a:off x="7578467" y="4186459"/>
                <a:ext cx="1260000" cy="734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6" name="Gruppe 205"/>
              <p:cNvGrpSpPr>
                <a:grpSpLocks noChangeAspect="1"/>
              </p:cNvGrpSpPr>
              <p:nvPr/>
            </p:nvGrpSpPr>
            <p:grpSpPr>
              <a:xfrm>
                <a:off x="7923779" y="4376858"/>
                <a:ext cx="576000" cy="576000"/>
                <a:chOff x="3900001" y="5481488"/>
                <a:chExt cx="720000" cy="720000"/>
              </a:xfrm>
            </p:grpSpPr>
            <p:sp>
              <p:nvSpPr>
                <p:cNvPr id="207" name="Ellipse 206"/>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08" name="Tekstfelt 207"/>
                <p:cNvSpPr txBox="1"/>
                <p:nvPr/>
              </p:nvSpPr>
              <p:spPr>
                <a:xfrm>
                  <a:off x="3945001" y="5572184"/>
                  <a:ext cx="630000" cy="538609"/>
                </a:xfrm>
                <a:prstGeom prst="rect">
                  <a:avLst/>
                </a:prstGeom>
                <a:noFill/>
                <a:ln>
                  <a:noFill/>
                </a:ln>
              </p:spPr>
              <p:txBody>
                <a:bodyPr wrap="square" lIns="0" tIns="0" rIns="0" bIns="0" rtlCol="0" anchor="ctr">
                  <a:spAutoFit/>
                </a:bodyPr>
                <a:lstStyle/>
                <a:p>
                  <a:pPr algn="ctr"/>
                  <a:r>
                    <a:rPr lang="da-DK" sz="700" dirty="0" smtClean="0"/>
                    <a:t>Det </a:t>
                  </a:r>
                  <a:r>
                    <a:rPr lang="da-DK" sz="700" dirty="0" err="1" smtClean="0"/>
                    <a:t>specia-liserede</a:t>
                  </a:r>
                  <a:r>
                    <a:rPr lang="da-DK" sz="700" dirty="0" smtClean="0"/>
                    <a:t> voksen-område</a:t>
                  </a:r>
                  <a:endParaRPr lang="da-DK" sz="700" dirty="0"/>
                </a:p>
              </p:txBody>
            </p:sp>
          </p:grpSp>
          <p:cxnSp>
            <p:nvCxnSpPr>
              <p:cNvPr id="264" name="Lige forbindelse 263"/>
              <p:cNvCxnSpPr/>
              <p:nvPr/>
            </p:nvCxnSpPr>
            <p:spPr>
              <a:xfrm flipH="1">
                <a:off x="8813588" y="4191812"/>
                <a:ext cx="4883"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0" name="Gruppe 239"/>
              <p:cNvGrpSpPr/>
              <p:nvPr/>
            </p:nvGrpSpPr>
            <p:grpSpPr>
              <a:xfrm>
                <a:off x="8534242" y="4376858"/>
                <a:ext cx="576000" cy="576000"/>
                <a:chOff x="8681562" y="4603968"/>
                <a:chExt cx="576000" cy="576000"/>
              </a:xfrm>
            </p:grpSpPr>
            <p:sp>
              <p:nvSpPr>
                <p:cNvPr id="238" name="Ellipse 237"/>
                <p:cNvSpPr>
                  <a:spLocks noChangeAspect="1"/>
                </p:cNvSpPr>
                <p:nvPr/>
              </p:nvSpPr>
              <p:spPr>
                <a:xfrm flipH="1">
                  <a:off x="8681562" y="4603968"/>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sz="2000" noProof="0" dirty="0" err="1" smtClean="0"/>
                </a:p>
              </p:txBody>
            </p:sp>
            <p:sp>
              <p:nvSpPr>
                <p:cNvPr id="239" name="Tekstfelt 238"/>
                <p:cNvSpPr txBox="1"/>
                <p:nvPr/>
              </p:nvSpPr>
              <p:spPr>
                <a:xfrm>
                  <a:off x="8724762" y="4838107"/>
                  <a:ext cx="489600" cy="107722"/>
                </a:xfrm>
                <a:prstGeom prst="rect">
                  <a:avLst/>
                </a:prstGeom>
                <a:noFill/>
                <a:ln>
                  <a:noFill/>
                </a:ln>
              </p:spPr>
              <p:txBody>
                <a:bodyPr wrap="square" lIns="0" tIns="0" rIns="0" bIns="0" rtlCol="0" anchor="ctr">
                  <a:spAutoFit/>
                </a:bodyPr>
                <a:lstStyle/>
                <a:p>
                  <a:pPr algn="ctr"/>
                  <a:r>
                    <a:rPr lang="da-DK" sz="700" dirty="0" smtClean="0"/>
                    <a:t>Misbrug</a:t>
                  </a:r>
                  <a:endParaRPr lang="da-DK" sz="700" dirty="0"/>
                </a:p>
              </p:txBody>
            </p:sp>
          </p:grpSp>
        </p:grpSp>
        <p:grpSp>
          <p:nvGrpSpPr>
            <p:cNvPr id="250" name="Gruppe 249"/>
            <p:cNvGrpSpPr/>
            <p:nvPr/>
          </p:nvGrpSpPr>
          <p:grpSpPr>
            <a:xfrm>
              <a:off x="1146132" y="2932764"/>
              <a:ext cx="2390343" cy="2019780"/>
              <a:chOff x="66430" y="2941998"/>
              <a:chExt cx="2390343" cy="2019780"/>
            </a:xfrm>
          </p:grpSpPr>
          <p:cxnSp>
            <p:nvCxnSpPr>
              <p:cNvPr id="160" name="Lige forbindelse 159"/>
              <p:cNvCxnSpPr/>
              <p:nvPr/>
            </p:nvCxnSpPr>
            <p:spPr>
              <a:xfrm>
                <a:off x="2167742" y="4186094"/>
                <a:ext cx="130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Lige forbindelse 63"/>
              <p:cNvCxnSpPr>
                <a:endCxn id="34" idx="0"/>
              </p:cNvCxnSpPr>
              <p:nvPr/>
            </p:nvCxnSpPr>
            <p:spPr>
              <a:xfrm flipH="1">
                <a:off x="959211" y="4178884"/>
                <a:ext cx="1122" cy="197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9" name="Gruppe 248"/>
              <p:cNvGrpSpPr/>
              <p:nvPr/>
            </p:nvGrpSpPr>
            <p:grpSpPr>
              <a:xfrm>
                <a:off x="832963" y="2941998"/>
                <a:ext cx="864000" cy="1254179"/>
                <a:chOff x="832963" y="2941998"/>
                <a:chExt cx="864000" cy="1254179"/>
              </a:xfrm>
            </p:grpSpPr>
            <p:cxnSp>
              <p:nvCxnSpPr>
                <p:cNvPr id="165" name="Lige forbindelse 164"/>
                <p:cNvCxnSpPr/>
                <p:nvPr/>
              </p:nvCxnSpPr>
              <p:spPr>
                <a:xfrm flipH="1">
                  <a:off x="1268334" y="2941998"/>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832963" y="3126913"/>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5" name="Tekstfelt 24"/>
                  <p:cNvSpPr txBox="1"/>
                  <p:nvPr/>
                </p:nvSpPr>
                <p:spPr>
                  <a:xfrm>
                    <a:off x="6234266" y="3289770"/>
                    <a:ext cx="587468" cy="107722"/>
                  </a:xfrm>
                  <a:prstGeom prst="rect">
                    <a:avLst/>
                  </a:prstGeom>
                  <a:noFill/>
                  <a:ln>
                    <a:noFill/>
                  </a:ln>
                </p:spPr>
                <p:txBody>
                  <a:bodyPr wrap="square" lIns="0" tIns="0" rIns="0" bIns="0" rtlCol="0">
                    <a:spAutoFit/>
                  </a:bodyPr>
                  <a:lstStyle/>
                  <a:p>
                    <a:pPr algn="ctr"/>
                    <a:r>
                      <a:rPr lang="da-DK" sz="700" dirty="0" smtClean="0"/>
                      <a:t>Borgerservice </a:t>
                    </a:r>
                    <a:endParaRPr lang="da-DK" sz="700" dirty="0"/>
                  </a:p>
                </p:txBody>
              </p:sp>
            </p:grpSp>
          </p:grpSp>
          <p:cxnSp>
            <p:nvCxnSpPr>
              <p:cNvPr id="70" name="Lige forbindelse 69"/>
              <p:cNvCxnSpPr/>
              <p:nvPr/>
            </p:nvCxnSpPr>
            <p:spPr>
              <a:xfrm flipH="1">
                <a:off x="358697" y="4179347"/>
                <a:ext cx="4054"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Lige forbindelse 67"/>
              <p:cNvCxnSpPr>
                <a:endCxn id="122" idx="4"/>
              </p:cNvCxnSpPr>
              <p:nvPr/>
            </p:nvCxnSpPr>
            <p:spPr>
              <a:xfrm flipH="1">
                <a:off x="1563992" y="4170206"/>
                <a:ext cx="5337" cy="7915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9" name="Gruppe 58"/>
              <p:cNvGrpSpPr>
                <a:grpSpLocks noChangeAspect="1"/>
              </p:cNvGrpSpPr>
              <p:nvPr/>
            </p:nvGrpSpPr>
            <p:grpSpPr>
              <a:xfrm>
                <a:off x="66430" y="4376858"/>
                <a:ext cx="576000" cy="576000"/>
                <a:chOff x="3905049" y="4117626"/>
                <a:chExt cx="720000" cy="720000"/>
              </a:xfrm>
            </p:grpSpPr>
            <p:sp>
              <p:nvSpPr>
                <p:cNvPr id="32" name="Ellipse 3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3" name="Tekstfelt 32"/>
                <p:cNvSpPr txBox="1"/>
                <p:nvPr/>
              </p:nvSpPr>
              <p:spPr>
                <a:xfrm>
                  <a:off x="3977049" y="4275649"/>
                  <a:ext cx="585000" cy="403956"/>
                </a:xfrm>
                <a:prstGeom prst="rect">
                  <a:avLst/>
                </a:prstGeom>
                <a:noFill/>
                <a:ln>
                  <a:noFill/>
                </a:ln>
              </p:spPr>
              <p:txBody>
                <a:bodyPr wrap="square" lIns="0" tIns="0" rIns="0" bIns="0" rtlCol="0" anchor="ctr">
                  <a:spAutoFit/>
                </a:bodyPr>
                <a:lstStyle/>
                <a:p>
                  <a:pPr algn="ctr"/>
                  <a:r>
                    <a:rPr lang="da-DK" sz="700" dirty="0" smtClean="0"/>
                    <a:t>Ekspedition og modtagelse</a:t>
                  </a:r>
                  <a:endParaRPr lang="da-DK" sz="700" dirty="0"/>
                </a:p>
              </p:txBody>
            </p:sp>
          </p:grpSp>
          <p:grpSp>
            <p:nvGrpSpPr>
              <p:cNvPr id="60" name="Gruppe 59"/>
              <p:cNvGrpSpPr>
                <a:grpSpLocks noChangeAspect="1"/>
              </p:cNvGrpSpPr>
              <p:nvPr/>
            </p:nvGrpSpPr>
            <p:grpSpPr>
              <a:xfrm>
                <a:off x="671211" y="4376858"/>
                <a:ext cx="576000" cy="576000"/>
                <a:chOff x="3895317" y="4799557"/>
                <a:chExt cx="720000" cy="720000"/>
              </a:xfrm>
            </p:grpSpPr>
            <p:sp>
              <p:nvSpPr>
                <p:cNvPr id="34" name="Ellipse 3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5" name="Tekstfelt 34"/>
                <p:cNvSpPr txBox="1"/>
                <p:nvPr/>
              </p:nvSpPr>
              <p:spPr>
                <a:xfrm>
                  <a:off x="3929992" y="5032825"/>
                  <a:ext cx="650651" cy="253464"/>
                </a:xfrm>
                <a:prstGeom prst="rect">
                  <a:avLst/>
                </a:prstGeom>
                <a:noFill/>
                <a:ln>
                  <a:noFill/>
                </a:ln>
              </p:spPr>
              <p:txBody>
                <a:bodyPr wrap="square" lIns="0" tIns="0" rIns="0" bIns="0" rtlCol="0" anchor="ctr">
                  <a:spAutoFit/>
                </a:bodyPr>
                <a:lstStyle/>
                <a:p>
                  <a:pPr algn="ctr"/>
                  <a:r>
                    <a:rPr lang="da-DK" sz="700" dirty="0" err="1" smtClean="0"/>
                    <a:t>Sags-behandling</a:t>
                  </a:r>
                  <a:endParaRPr lang="da-DK" sz="700" dirty="0"/>
                </a:p>
              </p:txBody>
            </p:sp>
          </p:grpSp>
          <p:grpSp>
            <p:nvGrpSpPr>
              <p:cNvPr id="61" name="Gruppe 60"/>
              <p:cNvGrpSpPr>
                <a:grpSpLocks noChangeAspect="1"/>
              </p:cNvGrpSpPr>
              <p:nvPr/>
            </p:nvGrpSpPr>
            <p:grpSpPr>
              <a:xfrm>
                <a:off x="1880773" y="4376858"/>
                <a:ext cx="576000" cy="576000"/>
                <a:chOff x="3900001" y="5481488"/>
                <a:chExt cx="720000" cy="720000"/>
              </a:xfrm>
            </p:grpSpPr>
            <p:sp>
              <p:nvSpPr>
                <p:cNvPr id="36" name="Ellipse 3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7" name="Tekstfelt 36"/>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smtClean="0"/>
                    <a:t>Tværgående service</a:t>
                  </a:r>
                  <a:endParaRPr lang="da-DK" sz="700" dirty="0"/>
                </a:p>
              </p:txBody>
            </p:sp>
          </p:grpSp>
          <p:cxnSp>
            <p:nvCxnSpPr>
              <p:cNvPr id="62" name="Lige forbindelse 61"/>
              <p:cNvCxnSpPr/>
              <p:nvPr/>
            </p:nvCxnSpPr>
            <p:spPr>
              <a:xfrm flipV="1">
                <a:off x="346963" y="4184557"/>
                <a:ext cx="1836000"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1" name="Gruppe 120"/>
              <p:cNvGrpSpPr>
                <a:grpSpLocks noChangeAspect="1"/>
              </p:cNvGrpSpPr>
              <p:nvPr/>
            </p:nvGrpSpPr>
            <p:grpSpPr>
              <a:xfrm>
                <a:off x="1275992" y="4385778"/>
                <a:ext cx="576000" cy="576000"/>
                <a:chOff x="3900001" y="5481488"/>
                <a:chExt cx="720000" cy="720000"/>
              </a:xfrm>
            </p:grpSpPr>
            <p:sp>
              <p:nvSpPr>
                <p:cNvPr id="122" name="Ellipse 12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23" name="Tekstfelt 122"/>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smtClean="0"/>
                    <a:t>Kontrol-enhed</a:t>
                  </a:r>
                  <a:endParaRPr lang="da-DK" sz="700" dirty="0"/>
                </a:p>
              </p:txBody>
            </p:sp>
          </p:grpSp>
        </p:grpSp>
        <p:grpSp>
          <p:nvGrpSpPr>
            <p:cNvPr id="5" name="Gruppe 4"/>
            <p:cNvGrpSpPr/>
            <p:nvPr/>
          </p:nvGrpSpPr>
          <p:grpSpPr>
            <a:xfrm>
              <a:off x="6660830" y="2223779"/>
              <a:ext cx="648000" cy="648000"/>
              <a:chOff x="7359690" y="2098556"/>
              <a:chExt cx="648000" cy="648000"/>
            </a:xfrm>
          </p:grpSpPr>
          <p:sp>
            <p:nvSpPr>
              <p:cNvPr id="128" name="Ellipse 127"/>
              <p:cNvSpPr>
                <a:spLocks noChangeAspect="1"/>
              </p:cNvSpPr>
              <p:nvPr/>
            </p:nvSpPr>
            <p:spPr>
              <a:xfrm flipH="1">
                <a:off x="7359690" y="209855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800" dirty="0"/>
              </a:p>
            </p:txBody>
          </p:sp>
          <p:sp>
            <p:nvSpPr>
              <p:cNvPr id="129" name="Tekstfelt 128"/>
              <p:cNvSpPr txBox="1"/>
              <p:nvPr/>
            </p:nvSpPr>
            <p:spPr>
              <a:xfrm>
                <a:off x="7379111" y="2314834"/>
                <a:ext cx="609158" cy="215444"/>
              </a:xfrm>
              <a:prstGeom prst="rect">
                <a:avLst/>
              </a:prstGeom>
              <a:noFill/>
              <a:ln>
                <a:noFill/>
              </a:ln>
            </p:spPr>
            <p:txBody>
              <a:bodyPr wrap="square" lIns="0" tIns="0" rIns="0" bIns="0" rtlCol="0">
                <a:spAutoFit/>
              </a:bodyPr>
              <a:lstStyle/>
              <a:p>
                <a:pPr algn="ctr"/>
                <a:r>
                  <a:rPr lang="da-DK" sz="700" dirty="0" smtClean="0"/>
                  <a:t>Erhvervs-service</a:t>
                </a:r>
                <a:endParaRPr lang="da-DK" sz="700" dirty="0"/>
              </a:p>
            </p:txBody>
          </p:sp>
        </p:grpSp>
      </p:grpSp>
    </p:spTree>
    <p:extLst>
      <p:ext uri="{BB962C8B-B14F-4D97-AF65-F5344CB8AC3E}">
        <p14:creationId xmlns:p14="http://schemas.microsoft.com/office/powerpoint/2010/main" val="1680551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e 2"/>
          <p:cNvGrpSpPr/>
          <p:nvPr/>
        </p:nvGrpSpPr>
        <p:grpSpPr>
          <a:xfrm>
            <a:off x="2071851" y="863656"/>
            <a:ext cx="8068618" cy="4084830"/>
            <a:chOff x="1919571" y="863656"/>
            <a:chExt cx="8068618" cy="4084830"/>
          </a:xfrm>
        </p:grpSpPr>
        <p:grpSp>
          <p:nvGrpSpPr>
            <p:cNvPr id="289" name="Gruppe 288"/>
            <p:cNvGrpSpPr/>
            <p:nvPr/>
          </p:nvGrpSpPr>
          <p:grpSpPr>
            <a:xfrm>
              <a:off x="4657260" y="1967936"/>
              <a:ext cx="1296000" cy="864000"/>
              <a:chOff x="4548001" y="1155745"/>
              <a:chExt cx="1296000"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smtClean="0"/>
                    <a:t>Sekretariat for Børn og Familier</a:t>
                  </a:r>
                  <a:endParaRPr lang="da-DK" sz="700" dirty="0"/>
                </a:p>
              </p:txBody>
            </p:sp>
          </p:grpSp>
          <p:cxnSp>
            <p:nvCxnSpPr>
              <p:cNvPr id="30" name="Lige forbindelse 29"/>
              <p:cNvCxnSpPr>
                <a:stCxn id="28" idx="6"/>
              </p:cNvCxnSpPr>
              <p:nvPr/>
            </p:nvCxnSpPr>
            <p:spPr>
              <a:xfrm>
                <a:off x="5412001" y="1587745"/>
                <a:ext cx="432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324367" y="863656"/>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a:t>
                  </a:r>
                  <a:r>
                    <a:rPr lang="da-DK" sz="900" dirty="0" smtClean="0"/>
                    <a:t>Børn og Familier</a:t>
                  </a:r>
                  <a:endParaRPr lang="da-DK" sz="900" dirty="0"/>
                </a:p>
              </p:txBody>
            </p:sp>
          </p:grpSp>
        </p:grpSp>
        <p:cxnSp>
          <p:nvCxnSpPr>
            <p:cNvPr id="26" name="Lige forbindelse 25"/>
            <p:cNvCxnSpPr/>
            <p:nvPr/>
          </p:nvCxnSpPr>
          <p:spPr>
            <a:xfrm>
              <a:off x="2816967" y="2919013"/>
              <a:ext cx="6238800" cy="1355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3" name="Gruppe 282"/>
            <p:cNvGrpSpPr/>
            <p:nvPr/>
          </p:nvGrpSpPr>
          <p:grpSpPr>
            <a:xfrm>
              <a:off x="1919571" y="2918789"/>
              <a:ext cx="1842806" cy="2024603"/>
              <a:chOff x="59219" y="2232068"/>
              <a:chExt cx="1842806" cy="2024603"/>
            </a:xfrm>
          </p:grpSpPr>
          <p:grpSp>
            <p:nvGrpSpPr>
              <p:cNvPr id="192" name="Gruppe 191"/>
              <p:cNvGrpSpPr/>
              <p:nvPr/>
            </p:nvGrpSpPr>
            <p:grpSpPr>
              <a:xfrm>
                <a:off x="547543" y="2232068"/>
                <a:ext cx="864000" cy="1448603"/>
                <a:chOff x="761533" y="2232068"/>
                <a:chExt cx="864000" cy="1448603"/>
              </a:xfrm>
            </p:grpSpPr>
            <p:cxnSp>
              <p:nvCxnSpPr>
                <p:cNvPr id="64" name="Lige forbindelse 63"/>
                <p:cNvCxnSpPr>
                  <a:endCxn id="34" idx="0"/>
                </p:cNvCxnSpPr>
                <p:nvPr/>
              </p:nvCxnSpPr>
              <p:spPr>
                <a:xfrm>
                  <a:off x="1187084" y="2232068"/>
                  <a:ext cx="2128" cy="14486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761533" y="2430726"/>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5" name="Tekstfelt 24"/>
                  <p:cNvSpPr txBox="1"/>
                  <p:nvPr/>
                </p:nvSpPr>
                <p:spPr>
                  <a:xfrm>
                    <a:off x="6234266" y="3235909"/>
                    <a:ext cx="587468" cy="215444"/>
                  </a:xfrm>
                  <a:prstGeom prst="rect">
                    <a:avLst/>
                  </a:prstGeom>
                  <a:noFill/>
                  <a:ln>
                    <a:noFill/>
                  </a:ln>
                </p:spPr>
                <p:txBody>
                  <a:bodyPr wrap="square" lIns="0" tIns="0" rIns="0" bIns="0" rtlCol="0">
                    <a:spAutoFit/>
                  </a:bodyPr>
                  <a:lstStyle/>
                  <a:p>
                    <a:pPr algn="ctr"/>
                    <a:r>
                      <a:rPr lang="da-DK" sz="700" dirty="0" smtClean="0"/>
                      <a:t>Familie-afdelingen</a:t>
                    </a:r>
                    <a:endParaRPr lang="da-DK" sz="700" dirty="0"/>
                  </a:p>
                </p:txBody>
              </p:sp>
            </p:grpSp>
          </p:grpSp>
          <p:grpSp>
            <p:nvGrpSpPr>
              <p:cNvPr id="275" name="Gruppe 274"/>
              <p:cNvGrpSpPr/>
              <p:nvPr/>
            </p:nvGrpSpPr>
            <p:grpSpPr>
              <a:xfrm>
                <a:off x="59219" y="3482928"/>
                <a:ext cx="1842806" cy="773743"/>
                <a:chOff x="59219" y="3482928"/>
                <a:chExt cx="1842806" cy="773743"/>
              </a:xfrm>
            </p:grpSpPr>
            <p:cxnSp>
              <p:nvCxnSpPr>
                <p:cNvPr id="70" name="Lige forbindelse 69"/>
                <p:cNvCxnSpPr>
                  <a:endCxn id="32" idx="4"/>
                </p:cNvCxnSpPr>
                <p:nvPr/>
              </p:nvCxnSpPr>
              <p:spPr>
                <a:xfrm>
                  <a:off x="340473" y="3483160"/>
                  <a:ext cx="6746"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Lige forbindelse 67"/>
                <p:cNvCxnSpPr/>
                <p:nvPr/>
              </p:nvCxnSpPr>
              <p:spPr>
                <a:xfrm>
                  <a:off x="1621587" y="3482928"/>
                  <a:ext cx="4" cy="7737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9" name="Gruppe 58"/>
                <p:cNvGrpSpPr>
                  <a:grpSpLocks noChangeAspect="1"/>
                </p:cNvGrpSpPr>
                <p:nvPr/>
              </p:nvGrpSpPr>
              <p:grpSpPr>
                <a:xfrm>
                  <a:off x="59219" y="3680671"/>
                  <a:ext cx="576000" cy="576000"/>
                  <a:chOff x="3918549" y="4117626"/>
                  <a:chExt cx="720000" cy="720000"/>
                </a:xfrm>
              </p:grpSpPr>
              <p:sp>
                <p:nvSpPr>
                  <p:cNvPr id="32" name="Ellipse 31"/>
                  <p:cNvSpPr>
                    <a:spLocks noChangeAspect="1"/>
                  </p:cNvSpPr>
                  <p:nvPr/>
                </p:nvSpPr>
                <p:spPr>
                  <a:xfrm flipH="1">
                    <a:off x="39185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3" name="Tekstfelt 32"/>
                  <p:cNvSpPr txBox="1"/>
                  <p:nvPr/>
                </p:nvSpPr>
                <p:spPr>
                  <a:xfrm>
                    <a:off x="3941049" y="4410300"/>
                    <a:ext cx="675000" cy="134653"/>
                  </a:xfrm>
                  <a:prstGeom prst="rect">
                    <a:avLst/>
                  </a:prstGeom>
                  <a:noFill/>
                  <a:ln>
                    <a:noFill/>
                  </a:ln>
                </p:spPr>
                <p:txBody>
                  <a:bodyPr wrap="square" lIns="0" tIns="0" rIns="0" bIns="0" rtlCol="0" anchor="ctr">
                    <a:spAutoFit/>
                  </a:bodyPr>
                  <a:lstStyle/>
                  <a:p>
                    <a:pPr algn="ctr"/>
                    <a:r>
                      <a:rPr lang="da-DK" sz="700" dirty="0" smtClean="0"/>
                      <a:t>Modtagelse</a:t>
                    </a:r>
                    <a:endParaRPr lang="da-DK" sz="700" dirty="0"/>
                  </a:p>
                </p:txBody>
              </p:sp>
            </p:grpSp>
            <p:grpSp>
              <p:nvGrpSpPr>
                <p:cNvPr id="60" name="Gruppe 59"/>
                <p:cNvGrpSpPr>
                  <a:grpSpLocks noChangeAspect="1"/>
                </p:cNvGrpSpPr>
                <p:nvPr/>
              </p:nvGrpSpPr>
              <p:grpSpPr>
                <a:xfrm>
                  <a:off x="687222" y="3680671"/>
                  <a:ext cx="576000" cy="576000"/>
                  <a:chOff x="3895317" y="4799557"/>
                  <a:chExt cx="720000" cy="720000"/>
                </a:xfrm>
              </p:grpSpPr>
              <p:sp>
                <p:nvSpPr>
                  <p:cNvPr id="34" name="Ellipse 3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5" name="Tekstfelt 34"/>
                  <p:cNvSpPr txBox="1"/>
                  <p:nvPr/>
                </p:nvSpPr>
                <p:spPr>
                  <a:xfrm>
                    <a:off x="3929992" y="5024903"/>
                    <a:ext cx="650651" cy="269305"/>
                  </a:xfrm>
                  <a:prstGeom prst="rect">
                    <a:avLst/>
                  </a:prstGeom>
                  <a:noFill/>
                  <a:ln>
                    <a:noFill/>
                  </a:ln>
                </p:spPr>
                <p:txBody>
                  <a:bodyPr wrap="square" lIns="0" tIns="0" rIns="0" bIns="0" rtlCol="0" anchor="ctr">
                    <a:spAutoFit/>
                  </a:bodyPr>
                  <a:lstStyle/>
                  <a:p>
                    <a:pPr algn="ctr"/>
                    <a:r>
                      <a:rPr lang="da-DK" sz="700" dirty="0" err="1" smtClean="0"/>
                      <a:t>Sags-behandling</a:t>
                    </a:r>
                    <a:endParaRPr lang="da-DK" sz="700" dirty="0"/>
                  </a:p>
                </p:txBody>
              </p:sp>
            </p:grpSp>
            <p:grpSp>
              <p:nvGrpSpPr>
                <p:cNvPr id="61" name="Gruppe 60"/>
                <p:cNvGrpSpPr>
                  <a:grpSpLocks noChangeAspect="1"/>
                </p:cNvGrpSpPr>
                <p:nvPr/>
              </p:nvGrpSpPr>
              <p:grpSpPr>
                <a:xfrm>
                  <a:off x="1326025" y="3680671"/>
                  <a:ext cx="576000" cy="576000"/>
                  <a:chOff x="3900001" y="5481488"/>
                  <a:chExt cx="720000" cy="720000"/>
                </a:xfrm>
              </p:grpSpPr>
              <p:sp>
                <p:nvSpPr>
                  <p:cNvPr id="36" name="Ellipse 3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7" name="Tekstfelt 36"/>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err="1" smtClean="0"/>
                      <a:t>Familie-pleje</a:t>
                    </a:r>
                    <a:endParaRPr lang="da-DK" sz="700" dirty="0"/>
                  </a:p>
                </p:txBody>
              </p:sp>
            </p:grpSp>
            <p:cxnSp>
              <p:nvCxnSpPr>
                <p:cNvPr id="62" name="Lige forbindelse 61"/>
                <p:cNvCxnSpPr/>
                <p:nvPr/>
              </p:nvCxnSpPr>
              <p:spPr>
                <a:xfrm flipV="1">
                  <a:off x="325273" y="3489907"/>
                  <a:ext cx="1308541"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grpSp>
          <p:nvGrpSpPr>
            <p:cNvPr id="14" name="Gruppe 13"/>
            <p:cNvGrpSpPr/>
            <p:nvPr/>
          </p:nvGrpSpPr>
          <p:grpSpPr>
            <a:xfrm>
              <a:off x="3976305" y="2918789"/>
              <a:ext cx="2492409" cy="2029697"/>
              <a:chOff x="2608711" y="2228518"/>
              <a:chExt cx="2492409" cy="2029697"/>
            </a:xfrm>
          </p:grpSpPr>
          <p:cxnSp>
            <p:nvCxnSpPr>
              <p:cNvPr id="101" name="Lige forbindelse 100"/>
              <p:cNvCxnSpPr>
                <a:endCxn id="110" idx="4"/>
              </p:cNvCxnSpPr>
              <p:nvPr/>
            </p:nvCxnSpPr>
            <p:spPr>
              <a:xfrm>
                <a:off x="4170599" y="3489907"/>
                <a:ext cx="3718"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 name="Gruppe 6"/>
              <p:cNvGrpSpPr/>
              <p:nvPr/>
            </p:nvGrpSpPr>
            <p:grpSpPr>
              <a:xfrm>
                <a:off x="3424753" y="2228518"/>
                <a:ext cx="864000" cy="1254179"/>
                <a:chOff x="3424753" y="2228518"/>
                <a:chExt cx="864000" cy="1254179"/>
              </a:xfrm>
            </p:grpSpPr>
            <p:cxnSp>
              <p:nvCxnSpPr>
                <p:cNvPr id="125" name="Lige forbindelse 124"/>
                <p:cNvCxnSpPr/>
                <p:nvPr/>
              </p:nvCxnSpPr>
              <p:spPr>
                <a:xfrm flipH="1">
                  <a:off x="3855426" y="2228518"/>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424753" y="2430726"/>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smtClean="0"/>
                      <a:t>PPR</a:t>
                    </a:r>
                    <a:endParaRPr lang="da-DK" sz="700" dirty="0"/>
                  </a:p>
                </p:txBody>
              </p:sp>
            </p:grpSp>
          </p:grpSp>
          <p:cxnSp>
            <p:nvCxnSpPr>
              <p:cNvPr id="102" name="Lige forbindelse 101"/>
              <p:cNvCxnSpPr/>
              <p:nvPr/>
            </p:nvCxnSpPr>
            <p:spPr>
              <a:xfrm flipH="1">
                <a:off x="2890531" y="3501046"/>
                <a:ext cx="16387" cy="75716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3535514" y="3474019"/>
                <a:ext cx="755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2884753" y="3491382"/>
                <a:ext cx="1944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9" name="Lige forbindelse 148"/>
              <p:cNvCxnSpPr>
                <a:endCxn id="152" idx="4"/>
              </p:cNvCxnSpPr>
              <p:nvPr/>
            </p:nvCxnSpPr>
            <p:spPr>
              <a:xfrm flipH="1">
                <a:off x="4813120" y="3474019"/>
                <a:ext cx="7818"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2608711" y="3680671"/>
                <a:ext cx="576000" cy="576000"/>
                <a:chOff x="3895317" y="4799557"/>
                <a:chExt cx="720000" cy="720000"/>
              </a:xfrm>
            </p:grpSpPr>
            <p:sp>
              <p:nvSpPr>
                <p:cNvPr id="114" name="Ellipse 11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5" name="Tekstfelt 114"/>
                <p:cNvSpPr txBox="1"/>
                <p:nvPr/>
              </p:nvSpPr>
              <p:spPr>
                <a:xfrm>
                  <a:off x="3929992" y="5092231"/>
                  <a:ext cx="650650" cy="134653"/>
                </a:xfrm>
                <a:prstGeom prst="rect">
                  <a:avLst/>
                </a:prstGeom>
                <a:noFill/>
                <a:ln>
                  <a:noFill/>
                </a:ln>
              </p:spPr>
              <p:txBody>
                <a:bodyPr wrap="square" lIns="0" tIns="0" rIns="0" bIns="0" rtlCol="0" anchor="ctr">
                  <a:spAutoFit/>
                </a:bodyPr>
                <a:lstStyle/>
                <a:p>
                  <a:pPr algn="ctr"/>
                  <a:r>
                    <a:rPr lang="da-DK" sz="700" dirty="0" smtClean="0"/>
                    <a:t>Psykologer</a:t>
                  </a:r>
                  <a:endParaRPr lang="da-DK" sz="700" dirty="0"/>
                </a:p>
              </p:txBody>
            </p:sp>
          </p:grpSp>
          <p:grpSp>
            <p:nvGrpSpPr>
              <p:cNvPr id="107" name="Gruppe 106"/>
              <p:cNvGrpSpPr>
                <a:grpSpLocks noChangeAspect="1"/>
              </p:cNvGrpSpPr>
              <p:nvPr/>
            </p:nvGrpSpPr>
            <p:grpSpPr>
              <a:xfrm>
                <a:off x="3247514" y="3680671"/>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smtClean="0"/>
                    <a:t>Konsulenter</a:t>
                  </a:r>
                  <a:endParaRPr lang="da-DK" sz="700" dirty="0"/>
                </a:p>
              </p:txBody>
            </p:sp>
          </p:grpSp>
          <p:grpSp>
            <p:nvGrpSpPr>
              <p:cNvPr id="109" name="Gruppe 108"/>
              <p:cNvGrpSpPr>
                <a:grpSpLocks noChangeAspect="1"/>
              </p:cNvGrpSpPr>
              <p:nvPr/>
            </p:nvGrpSpPr>
            <p:grpSpPr>
              <a:xfrm>
                <a:off x="3886317" y="3680671"/>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a:t>Logopædi</a:t>
                  </a:r>
                </a:p>
              </p:txBody>
            </p:sp>
          </p:grpSp>
          <p:grpSp>
            <p:nvGrpSpPr>
              <p:cNvPr id="151" name="Gruppe 150"/>
              <p:cNvGrpSpPr>
                <a:grpSpLocks noChangeAspect="1"/>
              </p:cNvGrpSpPr>
              <p:nvPr/>
            </p:nvGrpSpPr>
            <p:grpSpPr>
              <a:xfrm>
                <a:off x="4525120" y="3680671"/>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3" name="Tekstfelt 152"/>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Fysioterapi</a:t>
                  </a:r>
                </a:p>
              </p:txBody>
            </p:sp>
          </p:grpSp>
        </p:grpSp>
        <p:grpSp>
          <p:nvGrpSpPr>
            <p:cNvPr id="10" name="Gruppe 9"/>
            <p:cNvGrpSpPr/>
            <p:nvPr/>
          </p:nvGrpSpPr>
          <p:grpSpPr>
            <a:xfrm>
              <a:off x="6682642" y="2918789"/>
              <a:ext cx="1214803" cy="2024603"/>
              <a:chOff x="6431369" y="2232068"/>
              <a:chExt cx="1214803" cy="2024603"/>
            </a:xfrm>
          </p:grpSpPr>
          <p:grpSp>
            <p:nvGrpSpPr>
              <p:cNvPr id="9" name="Gruppe 8"/>
              <p:cNvGrpSpPr/>
              <p:nvPr/>
            </p:nvGrpSpPr>
            <p:grpSpPr>
              <a:xfrm>
                <a:off x="6616838" y="2232068"/>
                <a:ext cx="864000" cy="1267884"/>
                <a:chOff x="7560076" y="2242293"/>
                <a:chExt cx="864000" cy="1267884"/>
              </a:xfrm>
            </p:grpSpPr>
            <p:cxnSp>
              <p:nvCxnSpPr>
                <p:cNvPr id="201" name="Lige forbindelse 200"/>
                <p:cNvCxnSpPr/>
                <p:nvPr/>
              </p:nvCxnSpPr>
              <p:spPr>
                <a:xfrm>
                  <a:off x="7983528" y="2242293"/>
                  <a:ext cx="17096" cy="126788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7560076" y="2376865"/>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1" name="Tekstfelt 10"/>
                  <p:cNvSpPr txBox="1"/>
                  <p:nvPr/>
                </p:nvSpPr>
                <p:spPr>
                  <a:xfrm>
                    <a:off x="7451294" y="3220756"/>
                    <a:ext cx="587468" cy="215444"/>
                  </a:xfrm>
                  <a:prstGeom prst="rect">
                    <a:avLst/>
                  </a:prstGeom>
                  <a:noFill/>
                  <a:ln>
                    <a:noFill/>
                  </a:ln>
                </p:spPr>
                <p:txBody>
                  <a:bodyPr wrap="square" lIns="0" tIns="0" rIns="0" bIns="0" rtlCol="0">
                    <a:spAutoFit/>
                  </a:bodyPr>
                  <a:lstStyle/>
                  <a:p>
                    <a:pPr algn="ctr"/>
                    <a:r>
                      <a:rPr lang="da-DK" sz="700" dirty="0" smtClean="0"/>
                      <a:t>Sundheds- og Tandplejen</a:t>
                    </a:r>
                  </a:p>
                </p:txBody>
              </p:sp>
            </p:grpSp>
          </p:grpSp>
          <p:cxnSp>
            <p:nvCxnSpPr>
              <p:cNvPr id="199" name="Lige forbindelse 198"/>
              <p:cNvCxnSpPr>
                <a:endCxn id="211" idx="4"/>
              </p:cNvCxnSpPr>
              <p:nvPr/>
            </p:nvCxnSpPr>
            <p:spPr>
              <a:xfrm flipH="1">
                <a:off x="7358172" y="3489907"/>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6731951" y="3497616"/>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6431369" y="3680671"/>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3977049" y="4342973"/>
                  <a:ext cx="576000" cy="269305"/>
                </a:xfrm>
                <a:prstGeom prst="rect">
                  <a:avLst/>
                </a:prstGeom>
                <a:noFill/>
                <a:ln>
                  <a:noFill/>
                </a:ln>
              </p:spPr>
              <p:txBody>
                <a:bodyPr wrap="square" lIns="0" tIns="0" rIns="0" bIns="0" rtlCol="0" anchor="ctr">
                  <a:spAutoFit/>
                </a:bodyPr>
                <a:lstStyle/>
                <a:p>
                  <a:pPr algn="ctr"/>
                  <a:r>
                    <a:rPr lang="da-DK" sz="700" dirty="0" err="1" smtClean="0"/>
                    <a:t>Sundheds-pleje</a:t>
                  </a:r>
                  <a:endParaRPr lang="da-DK" sz="700" dirty="0"/>
                </a:p>
              </p:txBody>
            </p:sp>
          </p:grpSp>
          <p:grpSp>
            <p:nvGrpSpPr>
              <p:cNvPr id="203" name="Gruppe 202"/>
              <p:cNvGrpSpPr>
                <a:grpSpLocks noChangeAspect="1"/>
              </p:cNvGrpSpPr>
              <p:nvPr/>
            </p:nvGrpSpPr>
            <p:grpSpPr>
              <a:xfrm>
                <a:off x="7070172" y="3680671"/>
                <a:ext cx="576000" cy="576000"/>
                <a:chOff x="3895317" y="4799557"/>
                <a:chExt cx="720000" cy="720000"/>
              </a:xfrm>
            </p:grpSpPr>
            <p:sp>
              <p:nvSpPr>
                <p:cNvPr id="211" name="Ellipse 210"/>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smtClean="0"/>
                    <a:t>Tandpleje</a:t>
                  </a:r>
                  <a:endParaRPr lang="da-DK" sz="700" dirty="0"/>
                </a:p>
              </p:txBody>
            </p:sp>
          </p:grpSp>
          <p:cxnSp>
            <p:nvCxnSpPr>
              <p:cNvPr id="205" name="Lige forbindelse 204"/>
              <p:cNvCxnSpPr/>
              <p:nvPr/>
            </p:nvCxnSpPr>
            <p:spPr>
              <a:xfrm>
                <a:off x="6715982" y="3490272"/>
                <a:ext cx="666000" cy="37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 name="Gruppe 1"/>
            <p:cNvGrpSpPr/>
            <p:nvPr/>
          </p:nvGrpSpPr>
          <p:grpSpPr>
            <a:xfrm>
              <a:off x="8610162" y="2925788"/>
              <a:ext cx="864000" cy="1251357"/>
              <a:chOff x="8952162" y="2925788"/>
              <a:chExt cx="864000" cy="1251357"/>
            </a:xfrm>
          </p:grpSpPr>
          <p:cxnSp>
            <p:nvCxnSpPr>
              <p:cNvPr id="97" name="Lige forbindelse 96"/>
              <p:cNvCxnSpPr/>
              <p:nvPr/>
            </p:nvCxnSpPr>
            <p:spPr>
              <a:xfrm>
                <a:off x="9381464" y="2925788"/>
                <a:ext cx="5396" cy="125135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8952162" y="3125913"/>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smtClean="0"/>
                    <a:t>Familiehuset</a:t>
                  </a:r>
                </a:p>
              </p:txBody>
            </p:sp>
          </p:grpSp>
        </p:grpSp>
        <p:cxnSp>
          <p:nvCxnSpPr>
            <p:cNvPr id="87" name="Lige forbindelse 86"/>
            <p:cNvCxnSpPr/>
            <p:nvPr/>
          </p:nvCxnSpPr>
          <p:spPr>
            <a:xfrm>
              <a:off x="8376162" y="4172968"/>
              <a:ext cx="1332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8761781" y="4180178"/>
              <a:ext cx="576000" cy="764989"/>
              <a:chOff x="8928037" y="4180178"/>
              <a:chExt cx="576000" cy="764989"/>
            </a:xfrm>
          </p:grpSpPr>
          <p:cxnSp>
            <p:nvCxnSpPr>
              <p:cNvPr id="103" name="Lige forbindelse 102"/>
              <p:cNvCxnSpPr>
                <a:endCxn id="92" idx="4"/>
              </p:cNvCxnSpPr>
              <p:nvPr/>
            </p:nvCxnSpPr>
            <p:spPr>
              <a:xfrm>
                <a:off x="9206987" y="4180178"/>
                <a:ext cx="9050" cy="76498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8928037" y="4369167"/>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3" name="Tekstfelt 92"/>
                <p:cNvSpPr txBox="1"/>
                <p:nvPr/>
              </p:nvSpPr>
              <p:spPr>
                <a:xfrm>
                  <a:off x="3950049" y="4290889"/>
                  <a:ext cx="630000" cy="403956"/>
                </a:xfrm>
                <a:prstGeom prst="rect">
                  <a:avLst/>
                </a:prstGeom>
                <a:noFill/>
                <a:ln>
                  <a:noFill/>
                </a:ln>
              </p:spPr>
              <p:txBody>
                <a:bodyPr wrap="square" lIns="0" tIns="0" rIns="0" bIns="0" rtlCol="0" anchor="ctr">
                  <a:spAutoFit/>
                </a:bodyPr>
                <a:lstStyle/>
                <a:p>
                  <a:pPr algn="ctr"/>
                  <a:r>
                    <a:rPr lang="da-DK" sz="700" dirty="0" smtClean="0"/>
                    <a:t>Pædagogisk ressource-team</a:t>
                  </a:r>
                  <a:endParaRPr lang="da-DK" sz="700" dirty="0"/>
                </a:p>
              </p:txBody>
            </p:sp>
          </p:grpSp>
        </p:grpSp>
        <p:grpSp>
          <p:nvGrpSpPr>
            <p:cNvPr id="21" name="Gruppe 20"/>
            <p:cNvGrpSpPr/>
            <p:nvPr/>
          </p:nvGrpSpPr>
          <p:grpSpPr>
            <a:xfrm>
              <a:off x="9412189" y="4189773"/>
              <a:ext cx="576000" cy="755394"/>
              <a:chOff x="9578445" y="4189773"/>
              <a:chExt cx="576000" cy="755394"/>
            </a:xfrm>
          </p:grpSpPr>
          <p:cxnSp>
            <p:nvCxnSpPr>
              <p:cNvPr id="100" name="Lige forbindelse 99"/>
              <p:cNvCxnSpPr>
                <a:endCxn id="90" idx="4"/>
              </p:cNvCxnSpPr>
              <p:nvPr/>
            </p:nvCxnSpPr>
            <p:spPr>
              <a:xfrm>
                <a:off x="9853734" y="4189773"/>
                <a:ext cx="12711" cy="7553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5" name="Gruppe 84"/>
              <p:cNvGrpSpPr>
                <a:grpSpLocks noChangeAspect="1"/>
              </p:cNvGrpSpPr>
              <p:nvPr/>
            </p:nvGrpSpPr>
            <p:grpSpPr>
              <a:xfrm>
                <a:off x="9578445" y="4369167"/>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1" name="Tekstfelt 90"/>
                <p:cNvSpPr txBox="1"/>
                <p:nvPr/>
              </p:nvSpPr>
              <p:spPr>
                <a:xfrm>
                  <a:off x="3917817" y="5024904"/>
                  <a:ext cx="675000" cy="269305"/>
                </a:xfrm>
                <a:prstGeom prst="rect">
                  <a:avLst/>
                </a:prstGeom>
                <a:noFill/>
                <a:ln>
                  <a:noFill/>
                </a:ln>
              </p:spPr>
              <p:txBody>
                <a:bodyPr wrap="square" lIns="0" tIns="0" rIns="0" bIns="0" rtlCol="0" anchor="ctr">
                  <a:spAutoFit/>
                </a:bodyPr>
                <a:lstStyle/>
                <a:p>
                  <a:pPr algn="ctr"/>
                  <a:r>
                    <a:rPr lang="da-DK" sz="700" dirty="0" smtClean="0"/>
                    <a:t>Småbørns-projektteam</a:t>
                  </a:r>
                  <a:endParaRPr lang="da-DK" sz="700" dirty="0"/>
                </a:p>
              </p:txBody>
            </p:sp>
          </p:grpSp>
        </p:grpSp>
        <p:grpSp>
          <p:nvGrpSpPr>
            <p:cNvPr id="8" name="Gruppe 7"/>
            <p:cNvGrpSpPr/>
            <p:nvPr/>
          </p:nvGrpSpPr>
          <p:grpSpPr>
            <a:xfrm>
              <a:off x="8111373" y="4180178"/>
              <a:ext cx="576000" cy="764989"/>
              <a:chOff x="8277629" y="4180178"/>
              <a:chExt cx="576000" cy="764989"/>
            </a:xfrm>
          </p:grpSpPr>
          <p:cxnSp>
            <p:nvCxnSpPr>
              <p:cNvPr id="134" name="Lige forbindelse 133"/>
              <p:cNvCxnSpPr/>
              <p:nvPr/>
            </p:nvCxnSpPr>
            <p:spPr>
              <a:xfrm>
                <a:off x="8563078" y="4180178"/>
                <a:ext cx="5103" cy="7645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1" name="Gruppe 130"/>
              <p:cNvGrpSpPr>
                <a:grpSpLocks noChangeAspect="1"/>
              </p:cNvGrpSpPr>
              <p:nvPr/>
            </p:nvGrpSpPr>
            <p:grpSpPr>
              <a:xfrm>
                <a:off x="8277629" y="4369167"/>
                <a:ext cx="576000" cy="576000"/>
                <a:chOff x="3905049" y="4117626"/>
                <a:chExt cx="720000" cy="720000"/>
              </a:xfrm>
            </p:grpSpPr>
            <p:sp>
              <p:nvSpPr>
                <p:cNvPr id="132" name="Ellipse 13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3" name="Tekstfelt 132"/>
                <p:cNvSpPr txBox="1"/>
                <p:nvPr/>
              </p:nvSpPr>
              <p:spPr>
                <a:xfrm>
                  <a:off x="3977049" y="4275649"/>
                  <a:ext cx="576000" cy="403956"/>
                </a:xfrm>
                <a:prstGeom prst="rect">
                  <a:avLst/>
                </a:prstGeom>
                <a:noFill/>
                <a:ln>
                  <a:noFill/>
                </a:ln>
              </p:spPr>
              <p:txBody>
                <a:bodyPr wrap="square" lIns="0" tIns="0" rIns="0" bIns="0" rtlCol="0" anchor="ctr">
                  <a:spAutoFit/>
                </a:bodyPr>
                <a:lstStyle/>
                <a:p>
                  <a:pPr algn="ctr"/>
                  <a:r>
                    <a:rPr lang="da-DK" sz="700" dirty="0" smtClean="0"/>
                    <a:t>Familie-indsats-team</a:t>
                  </a:r>
                  <a:endParaRPr lang="da-DK" sz="700" dirty="0"/>
                </a:p>
              </p:txBody>
            </p:sp>
          </p:grpSp>
        </p:grpSp>
      </p:grpSp>
    </p:spTree>
    <p:extLst>
      <p:ext uri="{BB962C8B-B14F-4D97-AF65-F5344CB8AC3E}">
        <p14:creationId xmlns:p14="http://schemas.microsoft.com/office/powerpoint/2010/main" val="1927038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Lige forbindelse 29"/>
          <p:cNvCxnSpPr>
            <a:stCxn id="28" idx="6"/>
          </p:cNvCxnSpPr>
          <p:nvPr/>
        </p:nvCxnSpPr>
        <p:spPr>
          <a:xfrm>
            <a:off x="5714362" y="2371990"/>
            <a:ext cx="396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Gruppe 3"/>
          <p:cNvGrpSpPr/>
          <p:nvPr/>
        </p:nvGrpSpPr>
        <p:grpSpPr>
          <a:xfrm>
            <a:off x="197980" y="869575"/>
            <a:ext cx="11817129" cy="2902862"/>
            <a:chOff x="197980" y="869575"/>
            <a:chExt cx="11817129" cy="2902862"/>
          </a:xfrm>
        </p:grpSpPr>
        <p:grpSp>
          <p:nvGrpSpPr>
            <p:cNvPr id="53" name="Gruppe 52"/>
            <p:cNvGrpSpPr/>
            <p:nvPr/>
          </p:nvGrpSpPr>
          <p:grpSpPr>
            <a:xfrm>
              <a:off x="4850362" y="1939990"/>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smtClean="0"/>
                  <a:t>Sekretariat for Skoler og Dagtilbud</a:t>
                </a:r>
                <a:endParaRPr lang="da-DK" sz="700" dirty="0"/>
              </a:p>
            </p:txBody>
          </p:sp>
        </p:grpSp>
        <p:grpSp>
          <p:nvGrpSpPr>
            <p:cNvPr id="288" name="Gruppe 287"/>
            <p:cNvGrpSpPr/>
            <p:nvPr/>
          </p:nvGrpSpPr>
          <p:grpSpPr>
            <a:xfrm>
              <a:off x="5495388" y="869575"/>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a:t>
                  </a:r>
                  <a:r>
                    <a:rPr lang="da-DK" sz="900" dirty="0" smtClean="0"/>
                    <a:t>for Skoler og Dagtilbud</a:t>
                  </a:r>
                  <a:endParaRPr lang="da-DK" sz="900" dirty="0"/>
                </a:p>
              </p:txBody>
            </p:sp>
          </p:grpSp>
        </p:grpSp>
        <p:grpSp>
          <p:nvGrpSpPr>
            <p:cNvPr id="3" name="Gruppe 2"/>
            <p:cNvGrpSpPr/>
            <p:nvPr/>
          </p:nvGrpSpPr>
          <p:grpSpPr>
            <a:xfrm>
              <a:off x="197980" y="2912166"/>
              <a:ext cx="11817129" cy="860271"/>
              <a:chOff x="197980" y="2912166"/>
              <a:chExt cx="11817129" cy="860271"/>
            </a:xfrm>
          </p:grpSpPr>
          <p:cxnSp>
            <p:nvCxnSpPr>
              <p:cNvPr id="26" name="Lige forbindelse 25"/>
              <p:cNvCxnSpPr/>
              <p:nvPr/>
            </p:nvCxnSpPr>
            <p:spPr>
              <a:xfrm>
                <a:off x="499388" y="2924932"/>
                <a:ext cx="11206800" cy="1355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6" name="Gruppe 245"/>
              <p:cNvGrpSpPr/>
              <p:nvPr/>
            </p:nvGrpSpPr>
            <p:grpSpPr>
              <a:xfrm>
                <a:off x="896051" y="2916785"/>
                <a:ext cx="648000" cy="843327"/>
                <a:chOff x="855635" y="2235517"/>
                <a:chExt cx="648000" cy="843327"/>
              </a:xfrm>
            </p:grpSpPr>
            <p:cxnSp>
              <p:nvCxnSpPr>
                <p:cNvPr id="124" name="Lige forbindelse 123"/>
                <p:cNvCxnSpPr>
                  <a:endCxn id="34" idx="4"/>
                </p:cNvCxnSpPr>
                <p:nvPr/>
              </p:nvCxnSpPr>
              <p:spPr>
                <a:xfrm flipH="1">
                  <a:off x="1179635" y="2235517"/>
                  <a:ext cx="10599" cy="8433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 name="Ellipse 33"/>
                <p:cNvSpPr>
                  <a:spLocks noChangeAspect="1"/>
                </p:cNvSpPr>
                <p:nvPr/>
              </p:nvSpPr>
              <p:spPr>
                <a:xfrm flipH="1">
                  <a:off x="8556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5" name="Tekstfelt 34"/>
                <p:cNvSpPr txBox="1"/>
                <p:nvPr/>
              </p:nvSpPr>
              <p:spPr>
                <a:xfrm>
                  <a:off x="919375" y="2647122"/>
                  <a:ext cx="520521" cy="215444"/>
                </a:xfrm>
                <a:prstGeom prst="rect">
                  <a:avLst/>
                </a:prstGeom>
                <a:noFill/>
                <a:ln>
                  <a:noFill/>
                </a:ln>
              </p:spPr>
              <p:txBody>
                <a:bodyPr wrap="square" lIns="0" tIns="0" rIns="0" bIns="0" rtlCol="0" anchor="ctr">
                  <a:spAutoFit/>
                </a:bodyPr>
                <a:lstStyle/>
                <a:p>
                  <a:pPr algn="ctr"/>
                  <a:r>
                    <a:rPr lang="da-DK" sz="700" dirty="0" smtClean="0"/>
                    <a:t>Uglegårds-skolen</a:t>
                  </a:r>
                  <a:endParaRPr lang="da-DK" sz="700" dirty="0"/>
                </a:p>
              </p:txBody>
            </p:sp>
          </p:grpSp>
          <p:grpSp>
            <p:nvGrpSpPr>
              <p:cNvPr id="247" name="Gruppe 246"/>
              <p:cNvGrpSpPr/>
              <p:nvPr/>
            </p:nvGrpSpPr>
            <p:grpSpPr>
              <a:xfrm>
                <a:off x="1594122" y="2938483"/>
                <a:ext cx="648000" cy="833954"/>
                <a:chOff x="1598185" y="2244890"/>
                <a:chExt cx="648000" cy="833954"/>
              </a:xfrm>
            </p:grpSpPr>
            <p:cxnSp>
              <p:nvCxnSpPr>
                <p:cNvPr id="68" name="Lige forbindelse 67"/>
                <p:cNvCxnSpPr>
                  <a:endCxn id="36" idx="4"/>
                </p:cNvCxnSpPr>
                <p:nvPr/>
              </p:nvCxnSpPr>
              <p:spPr>
                <a:xfrm flipH="1">
                  <a:off x="1922185" y="2244890"/>
                  <a:ext cx="9848" cy="8339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 name="Ellipse 35"/>
                <p:cNvSpPr>
                  <a:spLocks noChangeAspect="1"/>
                </p:cNvSpPr>
                <p:nvPr/>
              </p:nvSpPr>
              <p:spPr>
                <a:xfrm flipH="1">
                  <a:off x="15981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7" name="Tekstfelt 36"/>
                <p:cNvSpPr txBox="1"/>
                <p:nvPr/>
              </p:nvSpPr>
              <p:spPr>
                <a:xfrm>
                  <a:off x="1689094" y="2647122"/>
                  <a:ext cx="460800" cy="215444"/>
                </a:xfrm>
                <a:prstGeom prst="rect">
                  <a:avLst/>
                </a:prstGeom>
                <a:noFill/>
                <a:ln>
                  <a:noFill/>
                </a:ln>
              </p:spPr>
              <p:txBody>
                <a:bodyPr wrap="square" lIns="0" tIns="0" rIns="0" bIns="0" rtlCol="0" anchor="ctr">
                  <a:spAutoFit/>
                </a:bodyPr>
                <a:lstStyle/>
                <a:p>
                  <a:pPr algn="ctr"/>
                  <a:r>
                    <a:rPr lang="da-DK" sz="700" dirty="0" smtClean="0"/>
                    <a:t>Munkekær-skolen</a:t>
                  </a:r>
                  <a:endParaRPr lang="da-DK" sz="700" dirty="0"/>
                </a:p>
              </p:txBody>
            </p:sp>
          </p:grpSp>
          <p:grpSp>
            <p:nvGrpSpPr>
              <p:cNvPr id="249" name="Gruppe 248"/>
              <p:cNvGrpSpPr/>
              <p:nvPr/>
            </p:nvGrpSpPr>
            <p:grpSpPr>
              <a:xfrm>
                <a:off x="2292193" y="2919166"/>
                <a:ext cx="648000" cy="838564"/>
                <a:chOff x="2340735" y="2240280"/>
                <a:chExt cx="648000" cy="838564"/>
              </a:xfrm>
            </p:grpSpPr>
            <p:cxnSp>
              <p:nvCxnSpPr>
                <p:cNvPr id="103" name="Lige forbindelse 102"/>
                <p:cNvCxnSpPr>
                  <a:endCxn id="116" idx="4"/>
                </p:cNvCxnSpPr>
                <p:nvPr/>
              </p:nvCxnSpPr>
              <p:spPr>
                <a:xfrm>
                  <a:off x="2651760" y="2240280"/>
                  <a:ext cx="12975" cy="8385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6" name="Ellipse 115"/>
                <p:cNvSpPr>
                  <a:spLocks noChangeAspect="1"/>
                </p:cNvSpPr>
                <p:nvPr/>
              </p:nvSpPr>
              <p:spPr>
                <a:xfrm flipH="1">
                  <a:off x="23407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7" name="Tekstfelt 116"/>
                <p:cNvSpPr txBox="1"/>
                <p:nvPr/>
              </p:nvSpPr>
              <p:spPr>
                <a:xfrm>
                  <a:off x="2434335" y="2647122"/>
                  <a:ext cx="460800" cy="215444"/>
                </a:xfrm>
                <a:prstGeom prst="rect">
                  <a:avLst/>
                </a:prstGeom>
                <a:noFill/>
                <a:ln>
                  <a:noFill/>
                </a:ln>
              </p:spPr>
              <p:txBody>
                <a:bodyPr wrap="square" lIns="0" tIns="0" rIns="0" bIns="0" rtlCol="0" anchor="ctr">
                  <a:spAutoFit/>
                </a:bodyPr>
                <a:lstStyle/>
                <a:p>
                  <a:pPr algn="ctr"/>
                  <a:r>
                    <a:rPr lang="da-DK" sz="700" dirty="0" smtClean="0"/>
                    <a:t>Havdrup Skole</a:t>
                  </a:r>
                  <a:endParaRPr lang="da-DK" sz="700" dirty="0"/>
                </a:p>
              </p:txBody>
            </p:sp>
          </p:grpSp>
          <p:grpSp>
            <p:nvGrpSpPr>
              <p:cNvPr id="250" name="Gruppe 249"/>
              <p:cNvGrpSpPr/>
              <p:nvPr/>
            </p:nvGrpSpPr>
            <p:grpSpPr>
              <a:xfrm>
                <a:off x="2990264" y="2938483"/>
                <a:ext cx="648000" cy="833954"/>
                <a:chOff x="3083285" y="2244890"/>
                <a:chExt cx="648000" cy="833954"/>
              </a:xfrm>
            </p:grpSpPr>
            <p:cxnSp>
              <p:nvCxnSpPr>
                <p:cNvPr id="102" name="Lige forbindelse 101"/>
                <p:cNvCxnSpPr>
                  <a:endCxn id="114" idx="4"/>
                </p:cNvCxnSpPr>
                <p:nvPr/>
              </p:nvCxnSpPr>
              <p:spPr>
                <a:xfrm flipH="1">
                  <a:off x="3407285" y="2244890"/>
                  <a:ext cx="15282" cy="8339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Ellipse 113"/>
                <p:cNvSpPr>
                  <a:spLocks noChangeAspect="1"/>
                </p:cNvSpPr>
                <p:nvPr/>
              </p:nvSpPr>
              <p:spPr>
                <a:xfrm flipH="1">
                  <a:off x="30832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5" name="Tekstfelt 114"/>
                <p:cNvSpPr txBox="1"/>
                <p:nvPr/>
              </p:nvSpPr>
              <p:spPr>
                <a:xfrm>
                  <a:off x="3147025" y="2539401"/>
                  <a:ext cx="520520" cy="430887"/>
                </a:xfrm>
                <a:prstGeom prst="rect">
                  <a:avLst/>
                </a:prstGeom>
                <a:noFill/>
                <a:ln>
                  <a:noFill/>
                </a:ln>
              </p:spPr>
              <p:txBody>
                <a:bodyPr wrap="square" lIns="0" tIns="0" rIns="0" bIns="0" rtlCol="0" anchor="ctr">
                  <a:spAutoFit/>
                </a:bodyPr>
                <a:lstStyle/>
                <a:p>
                  <a:pPr algn="ctr"/>
                  <a:r>
                    <a:rPr lang="da-DK" sz="700" dirty="0" smtClean="0"/>
                    <a:t>Birkebo Vuggestue og Børnehave</a:t>
                  </a:r>
                  <a:endParaRPr lang="da-DK" sz="700" dirty="0"/>
                </a:p>
              </p:txBody>
            </p:sp>
          </p:grpSp>
          <p:grpSp>
            <p:nvGrpSpPr>
              <p:cNvPr id="253" name="Gruppe 252"/>
              <p:cNvGrpSpPr/>
              <p:nvPr/>
            </p:nvGrpSpPr>
            <p:grpSpPr>
              <a:xfrm>
                <a:off x="3688335" y="2916785"/>
                <a:ext cx="648000" cy="843327"/>
                <a:chOff x="3856854" y="2235517"/>
                <a:chExt cx="648000" cy="843327"/>
              </a:xfrm>
            </p:grpSpPr>
            <p:cxnSp>
              <p:nvCxnSpPr>
                <p:cNvPr id="104" name="Lige forbindelse 103"/>
                <p:cNvCxnSpPr>
                  <a:endCxn id="112" idx="4"/>
                </p:cNvCxnSpPr>
                <p:nvPr/>
              </p:nvCxnSpPr>
              <p:spPr>
                <a:xfrm flipH="1">
                  <a:off x="4180854" y="2235517"/>
                  <a:ext cx="3638" cy="8433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2" name="Ellipse 111"/>
                <p:cNvSpPr>
                  <a:spLocks noChangeAspect="1"/>
                </p:cNvSpPr>
                <p:nvPr/>
              </p:nvSpPr>
              <p:spPr>
                <a:xfrm flipH="1">
                  <a:off x="385685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28854" y="2647122"/>
                  <a:ext cx="504000" cy="215444"/>
                </a:xfrm>
                <a:prstGeom prst="rect">
                  <a:avLst/>
                </a:prstGeom>
                <a:noFill/>
                <a:ln>
                  <a:noFill/>
                </a:ln>
              </p:spPr>
              <p:txBody>
                <a:bodyPr wrap="square" lIns="0" tIns="0" rIns="0" bIns="0" rtlCol="0" anchor="ctr">
                  <a:spAutoFit/>
                </a:bodyPr>
                <a:lstStyle/>
                <a:p>
                  <a:pPr algn="ctr"/>
                  <a:r>
                    <a:rPr lang="da-DK" sz="700" dirty="0" smtClean="0"/>
                    <a:t>Børnenes Idrætshus</a:t>
                  </a:r>
                  <a:endParaRPr lang="da-DK" sz="700" dirty="0"/>
                </a:p>
              </p:txBody>
            </p:sp>
          </p:grpSp>
          <p:grpSp>
            <p:nvGrpSpPr>
              <p:cNvPr id="255" name="Gruppe 254"/>
              <p:cNvGrpSpPr/>
              <p:nvPr/>
            </p:nvGrpSpPr>
            <p:grpSpPr>
              <a:xfrm>
                <a:off x="4386406" y="2912166"/>
                <a:ext cx="648000" cy="852565"/>
                <a:chOff x="4568385" y="2226279"/>
                <a:chExt cx="648000" cy="852565"/>
              </a:xfrm>
            </p:grpSpPr>
            <p:cxnSp>
              <p:nvCxnSpPr>
                <p:cNvPr id="122" name="Lige forbindelse 121"/>
                <p:cNvCxnSpPr/>
                <p:nvPr/>
              </p:nvCxnSpPr>
              <p:spPr>
                <a:xfrm flipH="1">
                  <a:off x="4890138" y="2226279"/>
                  <a:ext cx="4494" cy="8525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0" name="Ellipse 109"/>
                <p:cNvSpPr>
                  <a:spLocks noChangeAspect="1"/>
                </p:cNvSpPr>
                <p:nvPr/>
              </p:nvSpPr>
              <p:spPr>
                <a:xfrm flipH="1">
                  <a:off x="45683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4640385" y="2539401"/>
                  <a:ext cx="504000" cy="430887"/>
                </a:xfrm>
                <a:prstGeom prst="rect">
                  <a:avLst/>
                </a:prstGeom>
                <a:noFill/>
                <a:ln>
                  <a:noFill/>
                </a:ln>
              </p:spPr>
              <p:txBody>
                <a:bodyPr wrap="square" lIns="0" tIns="0" rIns="0" bIns="0" rtlCol="0" anchor="ctr">
                  <a:spAutoFit/>
                </a:bodyPr>
                <a:lstStyle/>
                <a:p>
                  <a:pPr algn="ctr"/>
                  <a:r>
                    <a:rPr lang="da-DK" sz="700" dirty="0" smtClean="0"/>
                    <a:t>Egebo Børnehave og Natur-børnehaven</a:t>
                  </a:r>
                  <a:endParaRPr lang="da-DK" sz="700" dirty="0"/>
                </a:p>
              </p:txBody>
            </p:sp>
          </p:grpSp>
          <p:grpSp>
            <p:nvGrpSpPr>
              <p:cNvPr id="38" name="Gruppe 37"/>
              <p:cNvGrpSpPr/>
              <p:nvPr/>
            </p:nvGrpSpPr>
            <p:grpSpPr>
              <a:xfrm>
                <a:off x="5084477" y="2916785"/>
                <a:ext cx="648000" cy="847946"/>
                <a:chOff x="5305474" y="2230898"/>
                <a:chExt cx="648000" cy="847946"/>
              </a:xfrm>
            </p:grpSpPr>
            <p:cxnSp>
              <p:nvCxnSpPr>
                <p:cNvPr id="149" name="Lige forbindelse 148"/>
                <p:cNvCxnSpPr>
                  <a:endCxn id="152" idx="4"/>
                </p:cNvCxnSpPr>
                <p:nvPr/>
              </p:nvCxnSpPr>
              <p:spPr>
                <a:xfrm>
                  <a:off x="5625836" y="2230898"/>
                  <a:ext cx="3638" cy="8479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2" name="Ellipse 151"/>
                <p:cNvSpPr>
                  <a:spLocks noChangeAspect="1"/>
                </p:cNvSpPr>
                <p:nvPr/>
              </p:nvSpPr>
              <p:spPr>
                <a:xfrm flipH="1">
                  <a:off x="530547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3" name="Tekstfelt 152"/>
                <p:cNvSpPr txBox="1"/>
                <p:nvPr/>
              </p:nvSpPr>
              <p:spPr>
                <a:xfrm>
                  <a:off x="5369214" y="2647122"/>
                  <a:ext cx="520521" cy="215444"/>
                </a:xfrm>
                <a:prstGeom prst="rect">
                  <a:avLst/>
                </a:prstGeom>
                <a:noFill/>
                <a:ln>
                  <a:noFill/>
                </a:ln>
              </p:spPr>
              <p:txBody>
                <a:bodyPr wrap="square" lIns="0" tIns="0" rIns="0" bIns="0" rtlCol="0" anchor="ctr">
                  <a:spAutoFit/>
                </a:bodyPr>
                <a:lstStyle/>
                <a:p>
                  <a:pPr algn="ctr"/>
                  <a:r>
                    <a:rPr lang="da-DK" sz="700" dirty="0" smtClean="0"/>
                    <a:t>Eventyr-haven</a:t>
                  </a:r>
                  <a:endParaRPr lang="da-DK" sz="700" dirty="0"/>
                </a:p>
              </p:txBody>
            </p:sp>
          </p:grpSp>
          <p:grpSp>
            <p:nvGrpSpPr>
              <p:cNvPr id="39" name="Gruppe 38"/>
              <p:cNvGrpSpPr/>
              <p:nvPr/>
            </p:nvGrpSpPr>
            <p:grpSpPr>
              <a:xfrm>
                <a:off x="5782548" y="2920071"/>
                <a:ext cx="648000" cy="836755"/>
                <a:chOff x="6010779" y="2242089"/>
                <a:chExt cx="648000" cy="836755"/>
              </a:xfrm>
            </p:grpSpPr>
            <p:cxnSp>
              <p:nvCxnSpPr>
                <p:cNvPr id="150" name="Lige forbindelse 149"/>
                <p:cNvCxnSpPr/>
                <p:nvPr/>
              </p:nvCxnSpPr>
              <p:spPr>
                <a:xfrm>
                  <a:off x="6332301" y="2242089"/>
                  <a:ext cx="4956" cy="8367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p:cNvSpPr>
                  <a:spLocks noChangeAspect="1"/>
                </p:cNvSpPr>
                <p:nvPr/>
              </p:nvSpPr>
              <p:spPr>
                <a:xfrm flipH="1">
                  <a:off x="6010779"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6" name="Tekstfelt 155"/>
                <p:cNvSpPr txBox="1"/>
                <p:nvPr/>
              </p:nvSpPr>
              <p:spPr>
                <a:xfrm>
                  <a:off x="6104379" y="2593262"/>
                  <a:ext cx="460800" cy="323165"/>
                </a:xfrm>
                <a:prstGeom prst="rect">
                  <a:avLst/>
                </a:prstGeom>
                <a:noFill/>
                <a:ln>
                  <a:noFill/>
                </a:ln>
              </p:spPr>
              <p:txBody>
                <a:bodyPr wrap="square" lIns="0" tIns="0" rIns="0" bIns="0" rtlCol="0" anchor="ctr">
                  <a:spAutoFit/>
                </a:bodyPr>
                <a:lstStyle/>
                <a:p>
                  <a:pPr algn="ctr"/>
                  <a:r>
                    <a:rPr lang="da-DK" sz="700" dirty="0" smtClean="0"/>
                    <a:t>Mosebo og </a:t>
                  </a:r>
                  <a:r>
                    <a:rPr lang="da-DK" sz="700" dirty="0" err="1" smtClean="0"/>
                    <a:t>Pilebo</a:t>
                  </a:r>
                  <a:r>
                    <a:rPr lang="da-DK" sz="700" dirty="0" smtClean="0"/>
                    <a:t> Børnehave</a:t>
                  </a:r>
                  <a:endParaRPr lang="da-DK" sz="700" dirty="0"/>
                </a:p>
              </p:txBody>
            </p:sp>
          </p:grpSp>
          <p:grpSp>
            <p:nvGrpSpPr>
              <p:cNvPr id="40" name="Gruppe 39"/>
              <p:cNvGrpSpPr/>
              <p:nvPr/>
            </p:nvGrpSpPr>
            <p:grpSpPr>
              <a:xfrm>
                <a:off x="6480619" y="2915060"/>
                <a:ext cx="648000" cy="846776"/>
                <a:chOff x="6701154" y="2232068"/>
                <a:chExt cx="648000" cy="846776"/>
              </a:xfrm>
            </p:grpSpPr>
            <p:cxnSp>
              <p:nvCxnSpPr>
                <p:cNvPr id="170" name="Lige forbindelse 169"/>
                <p:cNvCxnSpPr/>
                <p:nvPr/>
              </p:nvCxnSpPr>
              <p:spPr>
                <a:xfrm>
                  <a:off x="7025154" y="2232068"/>
                  <a:ext cx="0" cy="84677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8" name="Ellipse 157"/>
                <p:cNvSpPr>
                  <a:spLocks noChangeAspect="1"/>
                </p:cNvSpPr>
                <p:nvPr/>
              </p:nvSpPr>
              <p:spPr>
                <a:xfrm flipH="1">
                  <a:off x="670115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9" name="Tekstfelt 158"/>
                <p:cNvSpPr txBox="1"/>
                <p:nvPr/>
              </p:nvSpPr>
              <p:spPr>
                <a:xfrm>
                  <a:off x="6794754" y="2647122"/>
                  <a:ext cx="460800" cy="215444"/>
                </a:xfrm>
                <a:prstGeom prst="rect">
                  <a:avLst/>
                </a:prstGeom>
                <a:noFill/>
                <a:ln>
                  <a:noFill/>
                </a:ln>
              </p:spPr>
              <p:txBody>
                <a:bodyPr wrap="square" lIns="0" tIns="0" rIns="0" bIns="0" rtlCol="0" anchor="ctr">
                  <a:spAutoFit/>
                </a:bodyPr>
                <a:lstStyle/>
                <a:p>
                  <a:pPr algn="ctr"/>
                  <a:r>
                    <a:rPr lang="da-DK" sz="700" dirty="0" err="1" smtClean="0"/>
                    <a:t>Nøddebo</a:t>
                  </a:r>
                  <a:r>
                    <a:rPr lang="da-DK" sz="700" dirty="0" smtClean="0"/>
                    <a:t> Børnehave</a:t>
                  </a:r>
                  <a:endParaRPr lang="da-DK" sz="700" dirty="0"/>
                </a:p>
              </p:txBody>
            </p:sp>
          </p:grpSp>
          <p:grpSp>
            <p:nvGrpSpPr>
              <p:cNvPr id="41" name="Gruppe 40"/>
              <p:cNvGrpSpPr/>
              <p:nvPr/>
            </p:nvGrpSpPr>
            <p:grpSpPr>
              <a:xfrm>
                <a:off x="7178690" y="2926825"/>
                <a:ext cx="648000" cy="823246"/>
                <a:chOff x="7376599" y="2255598"/>
                <a:chExt cx="648000" cy="823246"/>
              </a:xfrm>
            </p:grpSpPr>
            <p:cxnSp>
              <p:nvCxnSpPr>
                <p:cNvPr id="127" name="Lige forbindelse 126"/>
                <p:cNvCxnSpPr/>
                <p:nvPr/>
              </p:nvCxnSpPr>
              <p:spPr>
                <a:xfrm>
                  <a:off x="7699607" y="2255598"/>
                  <a:ext cx="1985"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3" name="Ellipse 132"/>
                <p:cNvSpPr>
                  <a:spLocks noChangeAspect="1"/>
                </p:cNvSpPr>
                <p:nvPr/>
              </p:nvSpPr>
              <p:spPr>
                <a:xfrm flipH="1">
                  <a:off x="7376599"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4" name="Tekstfelt 133"/>
                <p:cNvSpPr txBox="1"/>
                <p:nvPr/>
              </p:nvSpPr>
              <p:spPr>
                <a:xfrm>
                  <a:off x="7440339" y="2539401"/>
                  <a:ext cx="520520" cy="430887"/>
                </a:xfrm>
                <a:prstGeom prst="rect">
                  <a:avLst/>
                </a:prstGeom>
                <a:noFill/>
                <a:ln>
                  <a:noFill/>
                </a:ln>
              </p:spPr>
              <p:txBody>
                <a:bodyPr wrap="square" lIns="0" tIns="0" rIns="0" bIns="0" rtlCol="0" anchor="ctr">
                  <a:spAutoFit/>
                </a:bodyPr>
                <a:lstStyle/>
                <a:p>
                  <a:pPr algn="ctr"/>
                  <a:r>
                    <a:rPr lang="da-DK" sz="700" dirty="0" smtClean="0"/>
                    <a:t>Blomsten Vuggestue og Børnehave</a:t>
                  </a:r>
                  <a:endParaRPr lang="da-DK" sz="700" dirty="0"/>
                </a:p>
              </p:txBody>
            </p:sp>
          </p:grpSp>
          <p:grpSp>
            <p:nvGrpSpPr>
              <p:cNvPr id="42" name="Gruppe 41"/>
              <p:cNvGrpSpPr/>
              <p:nvPr/>
            </p:nvGrpSpPr>
            <p:grpSpPr>
              <a:xfrm>
                <a:off x="7876761" y="2926825"/>
                <a:ext cx="648000" cy="823246"/>
                <a:chOff x="8071104" y="2255598"/>
                <a:chExt cx="648000" cy="823246"/>
              </a:xfrm>
            </p:grpSpPr>
            <p:cxnSp>
              <p:nvCxnSpPr>
                <p:cNvPr id="128" name="Lige forbindelse 127"/>
                <p:cNvCxnSpPr/>
                <p:nvPr/>
              </p:nvCxnSpPr>
              <p:spPr>
                <a:xfrm>
                  <a:off x="8393251" y="2255598"/>
                  <a:ext cx="3706"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6" name="Ellipse 135"/>
                <p:cNvSpPr>
                  <a:spLocks noChangeAspect="1"/>
                </p:cNvSpPr>
                <p:nvPr/>
              </p:nvSpPr>
              <p:spPr>
                <a:xfrm flipH="1">
                  <a:off x="807110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37" name="Tekstfelt 136"/>
                <p:cNvSpPr txBox="1"/>
                <p:nvPr/>
              </p:nvSpPr>
              <p:spPr>
                <a:xfrm>
                  <a:off x="8143104" y="2539401"/>
                  <a:ext cx="504000" cy="430887"/>
                </a:xfrm>
                <a:prstGeom prst="rect">
                  <a:avLst/>
                </a:prstGeom>
                <a:noFill/>
                <a:ln>
                  <a:noFill/>
                </a:ln>
              </p:spPr>
              <p:txBody>
                <a:bodyPr wrap="square" lIns="0" tIns="0" rIns="0" bIns="0" rtlCol="0" anchor="ctr">
                  <a:spAutoFit/>
                </a:bodyPr>
                <a:lstStyle/>
                <a:p>
                  <a:pPr algn="ctr"/>
                  <a:r>
                    <a:rPr lang="da-DK" sz="700" dirty="0" smtClean="0"/>
                    <a:t>Poppelbo Vuggestue og Børnehave</a:t>
                  </a:r>
                  <a:endParaRPr lang="da-DK" sz="700" dirty="0"/>
                </a:p>
              </p:txBody>
            </p:sp>
          </p:grpSp>
          <p:grpSp>
            <p:nvGrpSpPr>
              <p:cNvPr id="45" name="Gruppe 44"/>
              <p:cNvGrpSpPr/>
              <p:nvPr/>
            </p:nvGrpSpPr>
            <p:grpSpPr>
              <a:xfrm>
                <a:off x="8574832" y="2926825"/>
                <a:ext cx="648000" cy="823246"/>
                <a:chOff x="9023685" y="2255598"/>
                <a:chExt cx="648000" cy="823246"/>
              </a:xfrm>
            </p:grpSpPr>
            <p:cxnSp>
              <p:nvCxnSpPr>
                <p:cNvPr id="126" name="Lige forbindelse 125"/>
                <p:cNvCxnSpPr/>
                <p:nvPr/>
              </p:nvCxnSpPr>
              <p:spPr>
                <a:xfrm flipH="1">
                  <a:off x="9345554" y="2255598"/>
                  <a:ext cx="4262"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9" name="Ellipse 138"/>
                <p:cNvSpPr>
                  <a:spLocks noChangeAspect="1"/>
                </p:cNvSpPr>
                <p:nvPr/>
              </p:nvSpPr>
              <p:spPr>
                <a:xfrm flipH="1">
                  <a:off x="90236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0" name="Tekstfelt 139"/>
                <p:cNvSpPr txBox="1"/>
                <p:nvPr/>
              </p:nvSpPr>
              <p:spPr>
                <a:xfrm>
                  <a:off x="9095685" y="2700983"/>
                  <a:ext cx="504000" cy="107722"/>
                </a:xfrm>
                <a:prstGeom prst="rect">
                  <a:avLst/>
                </a:prstGeom>
                <a:noFill/>
                <a:ln>
                  <a:noFill/>
                </a:ln>
              </p:spPr>
              <p:txBody>
                <a:bodyPr wrap="square" lIns="0" tIns="0" rIns="0" bIns="0" rtlCol="0" anchor="ctr">
                  <a:spAutoFit/>
                </a:bodyPr>
                <a:lstStyle/>
                <a:p>
                  <a:pPr algn="ctr"/>
                  <a:r>
                    <a:rPr lang="da-DK" sz="700" dirty="0" smtClean="0"/>
                    <a:t>Regnskoven</a:t>
                  </a:r>
                  <a:endParaRPr lang="da-DK" sz="700" dirty="0"/>
                </a:p>
              </p:txBody>
            </p:sp>
          </p:grpSp>
          <p:grpSp>
            <p:nvGrpSpPr>
              <p:cNvPr id="54" name="Gruppe 53"/>
              <p:cNvGrpSpPr/>
              <p:nvPr/>
            </p:nvGrpSpPr>
            <p:grpSpPr>
              <a:xfrm>
                <a:off x="9272903" y="2918479"/>
                <a:ext cx="648000" cy="839939"/>
                <a:chOff x="9766235" y="2238905"/>
                <a:chExt cx="648000" cy="839939"/>
              </a:xfrm>
            </p:grpSpPr>
            <p:cxnSp>
              <p:nvCxnSpPr>
                <p:cNvPr id="129" name="Lige forbindelse 128"/>
                <p:cNvCxnSpPr/>
                <p:nvPr/>
              </p:nvCxnSpPr>
              <p:spPr>
                <a:xfrm>
                  <a:off x="10086946" y="2238905"/>
                  <a:ext cx="6579" cy="83993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2" name="Ellipse 141"/>
                <p:cNvSpPr>
                  <a:spLocks noChangeAspect="1"/>
                </p:cNvSpPr>
                <p:nvPr/>
              </p:nvSpPr>
              <p:spPr>
                <a:xfrm flipH="1">
                  <a:off x="97662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3" name="Tekstfelt 142"/>
                <p:cNvSpPr txBox="1"/>
                <p:nvPr/>
              </p:nvSpPr>
              <p:spPr>
                <a:xfrm>
                  <a:off x="9829975" y="2593262"/>
                  <a:ext cx="520521" cy="323165"/>
                </a:xfrm>
                <a:prstGeom prst="rect">
                  <a:avLst/>
                </a:prstGeom>
                <a:noFill/>
                <a:ln>
                  <a:noFill/>
                </a:ln>
              </p:spPr>
              <p:txBody>
                <a:bodyPr wrap="square" lIns="0" tIns="0" rIns="0" bIns="0" rtlCol="0" anchor="ctr">
                  <a:spAutoFit/>
                </a:bodyPr>
                <a:lstStyle/>
                <a:p>
                  <a:pPr algn="ctr"/>
                  <a:r>
                    <a:rPr lang="da-DK" sz="700" dirty="0" smtClean="0"/>
                    <a:t>Spiren og Solstrålen Vuggestuer</a:t>
                  </a:r>
                  <a:endParaRPr lang="da-DK" sz="700" dirty="0"/>
                </a:p>
              </p:txBody>
            </p:sp>
          </p:grpSp>
          <p:grpSp>
            <p:nvGrpSpPr>
              <p:cNvPr id="55" name="Gruppe 54"/>
              <p:cNvGrpSpPr/>
              <p:nvPr/>
            </p:nvGrpSpPr>
            <p:grpSpPr>
              <a:xfrm>
                <a:off x="9970974" y="2929422"/>
                <a:ext cx="648000" cy="818052"/>
                <a:chOff x="10533295" y="2255598"/>
                <a:chExt cx="648000" cy="818052"/>
              </a:xfrm>
            </p:grpSpPr>
            <p:cxnSp>
              <p:nvCxnSpPr>
                <p:cNvPr id="130" name="Lige forbindelse 129"/>
                <p:cNvCxnSpPr/>
                <p:nvPr/>
              </p:nvCxnSpPr>
              <p:spPr>
                <a:xfrm>
                  <a:off x="10851281" y="2255598"/>
                  <a:ext cx="12028" cy="8180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5" name="Ellipse 144"/>
                <p:cNvSpPr>
                  <a:spLocks noChangeAspect="1"/>
                </p:cNvSpPr>
                <p:nvPr/>
              </p:nvSpPr>
              <p:spPr>
                <a:xfrm flipH="1">
                  <a:off x="10533295" y="2425650"/>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46" name="Tekstfelt 145"/>
                <p:cNvSpPr txBox="1"/>
                <p:nvPr/>
              </p:nvSpPr>
              <p:spPr>
                <a:xfrm>
                  <a:off x="10626895" y="2534207"/>
                  <a:ext cx="460800" cy="430887"/>
                </a:xfrm>
                <a:prstGeom prst="rect">
                  <a:avLst/>
                </a:prstGeom>
                <a:noFill/>
                <a:ln>
                  <a:noFill/>
                </a:ln>
              </p:spPr>
              <p:txBody>
                <a:bodyPr wrap="square" lIns="0" tIns="0" rIns="0" bIns="0" rtlCol="0" anchor="ctr">
                  <a:spAutoFit/>
                </a:bodyPr>
                <a:lstStyle/>
                <a:p>
                  <a:pPr algn="ctr"/>
                  <a:r>
                    <a:rPr lang="da-DK" sz="700" dirty="0" smtClean="0"/>
                    <a:t>Tryllehytten Vuggestue og Børnehave</a:t>
                  </a:r>
                  <a:endParaRPr lang="da-DK" sz="700" dirty="0"/>
                </a:p>
              </p:txBody>
            </p:sp>
          </p:grpSp>
          <p:grpSp>
            <p:nvGrpSpPr>
              <p:cNvPr id="16" name="Gruppe 15"/>
              <p:cNvGrpSpPr/>
              <p:nvPr/>
            </p:nvGrpSpPr>
            <p:grpSpPr>
              <a:xfrm>
                <a:off x="10669045" y="2938483"/>
                <a:ext cx="648000" cy="818343"/>
                <a:chOff x="11163300" y="2938483"/>
                <a:chExt cx="648000" cy="818343"/>
              </a:xfrm>
            </p:grpSpPr>
            <p:cxnSp>
              <p:nvCxnSpPr>
                <p:cNvPr id="131" name="Lige forbindelse 130"/>
                <p:cNvCxnSpPr>
                  <a:endCxn id="148" idx="4"/>
                </p:cNvCxnSpPr>
                <p:nvPr/>
              </p:nvCxnSpPr>
              <p:spPr>
                <a:xfrm>
                  <a:off x="11481286" y="2938483"/>
                  <a:ext cx="6014" cy="8183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11163300" y="3108826"/>
                  <a:ext cx="648000" cy="648000"/>
                  <a:chOff x="11163300" y="3108826"/>
                  <a:chExt cx="648000" cy="648000"/>
                </a:xfrm>
              </p:grpSpPr>
              <p:sp>
                <p:nvSpPr>
                  <p:cNvPr id="148" name="Ellipse 147"/>
                  <p:cNvSpPr>
                    <a:spLocks noChangeAspect="1"/>
                  </p:cNvSpPr>
                  <p:nvPr/>
                </p:nvSpPr>
                <p:spPr>
                  <a:xfrm flipH="1">
                    <a:off x="11163300" y="310882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60" name="Tekstfelt 159"/>
                  <p:cNvSpPr txBox="1"/>
                  <p:nvPr/>
                </p:nvSpPr>
                <p:spPr>
                  <a:xfrm>
                    <a:off x="11256900" y="3378965"/>
                    <a:ext cx="460800" cy="107722"/>
                  </a:xfrm>
                  <a:prstGeom prst="rect">
                    <a:avLst/>
                  </a:prstGeom>
                  <a:noFill/>
                  <a:ln>
                    <a:noFill/>
                  </a:ln>
                </p:spPr>
                <p:txBody>
                  <a:bodyPr wrap="square" lIns="0" tIns="0" rIns="0" bIns="0" rtlCol="0" anchor="ctr">
                    <a:spAutoFit/>
                  </a:bodyPr>
                  <a:lstStyle/>
                  <a:p>
                    <a:pPr algn="ctr"/>
                    <a:r>
                      <a:rPr lang="da-DK" sz="700" dirty="0" smtClean="0"/>
                      <a:t>Dagplejen</a:t>
                    </a:r>
                    <a:endParaRPr lang="da-DK" sz="700" dirty="0"/>
                  </a:p>
                </p:txBody>
              </p:sp>
            </p:grpSp>
          </p:grpSp>
          <p:cxnSp>
            <p:nvCxnSpPr>
              <p:cNvPr id="105" name="Lige forbindelse 104"/>
              <p:cNvCxnSpPr>
                <a:endCxn id="32" idx="4"/>
              </p:cNvCxnSpPr>
              <p:nvPr/>
            </p:nvCxnSpPr>
            <p:spPr>
              <a:xfrm>
                <a:off x="510684" y="2912166"/>
                <a:ext cx="11296" cy="86027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Gruppe 13"/>
              <p:cNvGrpSpPr/>
              <p:nvPr/>
            </p:nvGrpSpPr>
            <p:grpSpPr>
              <a:xfrm>
                <a:off x="197980" y="3124437"/>
                <a:ext cx="648000" cy="648000"/>
                <a:chOff x="691157" y="3124437"/>
                <a:chExt cx="648000" cy="648000"/>
              </a:xfrm>
            </p:grpSpPr>
            <p:sp>
              <p:nvSpPr>
                <p:cNvPr id="32" name="Ellipse 31"/>
                <p:cNvSpPr>
                  <a:spLocks noChangeAspect="1"/>
                </p:cNvSpPr>
                <p:nvPr/>
              </p:nvSpPr>
              <p:spPr>
                <a:xfrm flipH="1">
                  <a:off x="691157" y="3124437"/>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33" name="Tekstfelt 32"/>
                <p:cNvSpPr txBox="1"/>
                <p:nvPr/>
              </p:nvSpPr>
              <p:spPr>
                <a:xfrm>
                  <a:off x="752186" y="3394576"/>
                  <a:ext cx="468000" cy="107722"/>
                </a:xfrm>
                <a:prstGeom prst="rect">
                  <a:avLst/>
                </a:prstGeom>
                <a:noFill/>
                <a:ln>
                  <a:noFill/>
                </a:ln>
              </p:spPr>
              <p:txBody>
                <a:bodyPr wrap="square" lIns="0" tIns="0" rIns="0" bIns="0" rtlCol="0" anchor="ctr">
                  <a:spAutoFit/>
                </a:bodyPr>
                <a:lstStyle/>
                <a:p>
                  <a:pPr algn="ctr"/>
                  <a:r>
                    <a:rPr lang="da-DK" sz="700" dirty="0" err="1" smtClean="0"/>
                    <a:t>UngSolrød</a:t>
                  </a:r>
                  <a:endParaRPr lang="da-DK" sz="700" dirty="0"/>
                </a:p>
              </p:txBody>
            </p:sp>
          </p:grpSp>
          <p:grpSp>
            <p:nvGrpSpPr>
              <p:cNvPr id="81" name="Gruppe 80"/>
              <p:cNvGrpSpPr/>
              <p:nvPr/>
            </p:nvGrpSpPr>
            <p:grpSpPr>
              <a:xfrm>
                <a:off x="11367109" y="2946388"/>
                <a:ext cx="648000" cy="818343"/>
                <a:chOff x="11163300" y="2938483"/>
                <a:chExt cx="648000" cy="818343"/>
              </a:xfrm>
            </p:grpSpPr>
            <p:cxnSp>
              <p:nvCxnSpPr>
                <p:cNvPr id="82" name="Lige forbindelse 81"/>
                <p:cNvCxnSpPr>
                  <a:endCxn id="84" idx="4"/>
                </p:cNvCxnSpPr>
                <p:nvPr/>
              </p:nvCxnSpPr>
              <p:spPr>
                <a:xfrm>
                  <a:off x="11481286" y="2938483"/>
                  <a:ext cx="6014" cy="8183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Gruppe 82"/>
                <p:cNvGrpSpPr/>
                <p:nvPr/>
              </p:nvGrpSpPr>
              <p:grpSpPr>
                <a:xfrm>
                  <a:off x="11163300" y="3108826"/>
                  <a:ext cx="648000" cy="648000"/>
                  <a:chOff x="11163300" y="3108826"/>
                  <a:chExt cx="648000" cy="648000"/>
                </a:xfrm>
              </p:grpSpPr>
              <p:sp>
                <p:nvSpPr>
                  <p:cNvPr id="84" name="Ellipse 83"/>
                  <p:cNvSpPr>
                    <a:spLocks noChangeAspect="1"/>
                  </p:cNvSpPr>
                  <p:nvPr/>
                </p:nvSpPr>
                <p:spPr>
                  <a:xfrm flipH="1">
                    <a:off x="11163300" y="310882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5" name="Tekstfelt 84"/>
                  <p:cNvSpPr txBox="1"/>
                  <p:nvPr/>
                </p:nvSpPr>
                <p:spPr>
                  <a:xfrm>
                    <a:off x="11256900" y="3378965"/>
                    <a:ext cx="460800" cy="107722"/>
                  </a:xfrm>
                  <a:prstGeom prst="rect">
                    <a:avLst/>
                  </a:prstGeom>
                  <a:noFill/>
                  <a:ln>
                    <a:noFill/>
                  </a:ln>
                </p:spPr>
                <p:txBody>
                  <a:bodyPr wrap="square" lIns="0" tIns="0" rIns="0" bIns="0" rtlCol="0" anchor="ctr">
                    <a:spAutoFit/>
                  </a:bodyPr>
                  <a:lstStyle/>
                  <a:p>
                    <a:pPr algn="ctr"/>
                    <a:r>
                      <a:rPr lang="da-DK" sz="700" dirty="0" smtClean="0"/>
                      <a:t>Solsikken</a:t>
                    </a:r>
                    <a:endParaRPr lang="da-DK" sz="700" dirty="0"/>
                  </a:p>
                </p:txBody>
              </p:sp>
            </p:grpSp>
          </p:grpSp>
        </p:grpSp>
      </p:grpSp>
    </p:spTree>
    <p:extLst>
      <p:ext uri="{BB962C8B-B14F-4D97-AF65-F5344CB8AC3E}">
        <p14:creationId xmlns:p14="http://schemas.microsoft.com/office/powerpoint/2010/main" val="1763603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rgbClr val="00415E"/>
            </a:solidFill>
          </a:ln>
        </p:spPr>
        <p:style>
          <a:lnRef idx="1">
            <a:schemeClr val="accent1"/>
          </a:lnRef>
          <a:fillRef idx="0">
            <a:schemeClr val="accent1"/>
          </a:fillRef>
          <a:effectRef idx="0">
            <a:schemeClr val="accent1"/>
          </a:effectRef>
          <a:fontRef idx="minor">
            <a:schemeClr val="tx1"/>
          </a:fontRef>
        </p:style>
      </p:cxnSp>
      <p:grpSp>
        <p:nvGrpSpPr>
          <p:cNvPr id="22" name="Gruppe 21"/>
          <p:cNvGrpSpPr/>
          <p:nvPr/>
        </p:nvGrpSpPr>
        <p:grpSpPr>
          <a:xfrm>
            <a:off x="3759041" y="872915"/>
            <a:ext cx="5342137" cy="3921266"/>
            <a:chOff x="3759041" y="967801"/>
            <a:chExt cx="5342137" cy="3921266"/>
          </a:xfrm>
        </p:grpSpPr>
        <p:cxnSp>
          <p:nvCxnSpPr>
            <p:cNvPr id="26" name="Lige forbindelse 25"/>
            <p:cNvCxnSpPr/>
            <p:nvPr/>
          </p:nvCxnSpPr>
          <p:spPr>
            <a:xfrm>
              <a:off x="4337527" y="2910455"/>
              <a:ext cx="3528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 name="Lige forbindelse 93"/>
            <p:cNvCxnSpPr/>
            <p:nvPr/>
          </p:nvCxnSpPr>
          <p:spPr>
            <a:xfrm>
              <a:off x="4350527" y="2906483"/>
              <a:ext cx="3847" cy="122888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930998" y="3075443"/>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smtClean="0"/>
                  <a:t>Byudvikling</a:t>
                </a:r>
                <a:endParaRPr lang="da-DK" sz="700" dirty="0"/>
              </a:p>
            </p:txBody>
          </p:sp>
        </p:grpSp>
        <p:grpSp>
          <p:nvGrpSpPr>
            <p:cNvPr id="4" name="Gruppe 3"/>
            <p:cNvGrpSpPr/>
            <p:nvPr/>
          </p:nvGrpSpPr>
          <p:grpSpPr>
            <a:xfrm>
              <a:off x="3759041" y="4098117"/>
              <a:ext cx="1214803" cy="782652"/>
              <a:chOff x="5488598" y="3546502"/>
              <a:chExt cx="1214803" cy="782652"/>
            </a:xfrm>
          </p:grpSpPr>
          <p:cxnSp>
            <p:nvCxnSpPr>
              <p:cNvPr id="101" name="Lige forbindelse 100"/>
              <p:cNvCxnSpPr>
                <a:endCxn id="110" idx="4"/>
              </p:cNvCxnSpPr>
              <p:nvPr/>
            </p:nvCxnSpPr>
            <p:spPr>
              <a:xfrm flipH="1">
                <a:off x="6415401" y="3546502"/>
                <a:ext cx="1154"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5776598" y="3546502"/>
                <a:ext cx="755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5768555" y="3563865"/>
                <a:ext cx="648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7" name="Gruppe 106"/>
              <p:cNvGrpSpPr>
                <a:grpSpLocks noChangeAspect="1"/>
              </p:cNvGrpSpPr>
              <p:nvPr/>
            </p:nvGrpSpPr>
            <p:grpSpPr>
              <a:xfrm>
                <a:off x="5488598" y="3753154"/>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smtClean="0"/>
                    <a:t>Plan</a:t>
                  </a:r>
                  <a:endParaRPr lang="da-DK" sz="700" dirty="0"/>
                </a:p>
              </p:txBody>
            </p:sp>
          </p:grpSp>
          <p:grpSp>
            <p:nvGrpSpPr>
              <p:cNvPr id="109" name="Gruppe 108"/>
              <p:cNvGrpSpPr>
                <a:grpSpLocks noChangeAspect="1"/>
              </p:cNvGrpSpPr>
              <p:nvPr/>
            </p:nvGrpSpPr>
            <p:grpSpPr>
              <a:xfrm>
                <a:off x="6127401" y="3753154"/>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smtClean="0"/>
                    <a:t>Byg</a:t>
                  </a:r>
                  <a:endParaRPr lang="da-DK" sz="700" dirty="0"/>
                </a:p>
              </p:txBody>
            </p:sp>
          </p:grpSp>
        </p:grpSp>
        <p:cxnSp>
          <p:nvCxnSpPr>
            <p:cNvPr id="201" name="Lige forbindelse 200"/>
            <p:cNvCxnSpPr>
              <a:endCxn id="47" idx="4"/>
            </p:cNvCxnSpPr>
            <p:nvPr/>
          </p:nvCxnSpPr>
          <p:spPr>
            <a:xfrm>
              <a:off x="6106997" y="2925329"/>
              <a:ext cx="3818" cy="101411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5678815" y="3075443"/>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1" name="Tekstfelt 10"/>
              <p:cNvSpPr txBox="1"/>
              <p:nvPr/>
            </p:nvSpPr>
            <p:spPr>
              <a:xfrm>
                <a:off x="7439028" y="3274617"/>
                <a:ext cx="612000" cy="107722"/>
              </a:xfrm>
              <a:prstGeom prst="rect">
                <a:avLst/>
              </a:prstGeom>
              <a:noFill/>
              <a:ln>
                <a:noFill/>
              </a:ln>
            </p:spPr>
            <p:txBody>
              <a:bodyPr wrap="square" lIns="0" tIns="0" rIns="0" bIns="0" rtlCol="0">
                <a:spAutoFit/>
              </a:bodyPr>
              <a:lstStyle/>
              <a:p>
                <a:pPr algn="ctr"/>
                <a:r>
                  <a:rPr lang="da-DK" sz="700" dirty="0" smtClean="0"/>
                  <a:t>Natur og Klima</a:t>
                </a:r>
              </a:p>
            </p:txBody>
          </p:sp>
        </p:grpSp>
        <p:grpSp>
          <p:nvGrpSpPr>
            <p:cNvPr id="8" name="Gruppe 7"/>
            <p:cNvGrpSpPr/>
            <p:nvPr/>
          </p:nvGrpSpPr>
          <p:grpSpPr>
            <a:xfrm>
              <a:off x="7423889" y="2924068"/>
              <a:ext cx="864000" cy="1188000"/>
              <a:chOff x="9289242" y="2293731"/>
              <a:chExt cx="864000" cy="1188000"/>
            </a:xfrm>
          </p:grpSpPr>
          <p:cxnSp>
            <p:nvCxnSpPr>
              <p:cNvPr id="100" name="Lige forbindelse 99"/>
              <p:cNvCxnSpPr/>
              <p:nvPr/>
            </p:nvCxnSpPr>
            <p:spPr>
              <a:xfrm>
                <a:off x="9717424" y="2293731"/>
                <a:ext cx="7637" cy="118800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289242" y="2446194"/>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smtClean="0"/>
                    <a:t>Drift og Anlæg</a:t>
                  </a:r>
                </a:p>
              </p:txBody>
            </p:sp>
          </p:grpSp>
        </p:grpSp>
        <p:grpSp>
          <p:nvGrpSpPr>
            <p:cNvPr id="21" name="Gruppe 20"/>
            <p:cNvGrpSpPr/>
            <p:nvPr/>
          </p:nvGrpSpPr>
          <p:grpSpPr>
            <a:xfrm>
              <a:off x="6604687" y="4107883"/>
              <a:ext cx="2496491" cy="781184"/>
              <a:chOff x="6604687" y="4107883"/>
              <a:chExt cx="2496491" cy="781184"/>
            </a:xfrm>
          </p:grpSpPr>
          <p:cxnSp>
            <p:nvCxnSpPr>
              <p:cNvPr id="99" name="Lige forbindelse 98"/>
              <p:cNvCxnSpPr>
                <a:endCxn id="90" idx="4"/>
              </p:cNvCxnSpPr>
              <p:nvPr/>
            </p:nvCxnSpPr>
            <p:spPr>
              <a:xfrm flipH="1">
                <a:off x="8173015" y="4115093"/>
                <a:ext cx="1356"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92" idx="4"/>
              </p:cNvCxnSpPr>
              <p:nvPr/>
            </p:nvCxnSpPr>
            <p:spPr>
              <a:xfrm>
                <a:off x="7532354" y="4122802"/>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p:nvPr/>
            </p:nvCxnSpPr>
            <p:spPr>
              <a:xfrm>
                <a:off x="8794773" y="4115093"/>
                <a:ext cx="651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7244851" y="4305857"/>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3" name="Tekstfelt 92"/>
                <p:cNvSpPr txBox="1"/>
                <p:nvPr/>
              </p:nvSpPr>
              <p:spPr>
                <a:xfrm>
                  <a:off x="3950049" y="4275649"/>
                  <a:ext cx="630000" cy="403956"/>
                </a:xfrm>
                <a:prstGeom prst="rect">
                  <a:avLst/>
                </a:prstGeom>
                <a:noFill/>
                <a:ln>
                  <a:noFill/>
                </a:ln>
              </p:spPr>
              <p:txBody>
                <a:bodyPr wrap="square" lIns="0" tIns="0" rIns="0" bIns="0" rtlCol="0" anchor="ctr">
                  <a:spAutoFit/>
                </a:bodyPr>
                <a:lstStyle/>
                <a:p>
                  <a:pPr algn="ctr"/>
                  <a:r>
                    <a:rPr lang="da-DK" sz="700" dirty="0" smtClean="0"/>
                    <a:t>Planlægning og kontrakter</a:t>
                  </a:r>
                  <a:endParaRPr lang="da-DK" sz="700" dirty="0"/>
                </a:p>
              </p:txBody>
            </p:sp>
          </p:grpSp>
          <p:grpSp>
            <p:nvGrpSpPr>
              <p:cNvPr id="85" name="Gruppe 84"/>
              <p:cNvGrpSpPr>
                <a:grpSpLocks noChangeAspect="1"/>
              </p:cNvGrpSpPr>
              <p:nvPr/>
            </p:nvGrpSpPr>
            <p:grpSpPr>
              <a:xfrm>
                <a:off x="7885015" y="4305857"/>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1" name="Tekstfelt 90"/>
                <p:cNvSpPr txBox="1"/>
                <p:nvPr/>
              </p:nvSpPr>
              <p:spPr>
                <a:xfrm>
                  <a:off x="3929992" y="5024904"/>
                  <a:ext cx="650651" cy="269305"/>
                </a:xfrm>
                <a:prstGeom prst="rect">
                  <a:avLst/>
                </a:prstGeom>
                <a:noFill/>
                <a:ln>
                  <a:noFill/>
                </a:ln>
              </p:spPr>
              <p:txBody>
                <a:bodyPr wrap="square" lIns="0" tIns="0" rIns="0" bIns="0" rtlCol="0" anchor="ctr">
                  <a:spAutoFit/>
                </a:bodyPr>
                <a:lstStyle/>
                <a:p>
                  <a:pPr algn="ctr"/>
                  <a:r>
                    <a:rPr lang="da-DK" sz="700" dirty="0" smtClean="0"/>
                    <a:t>Håndværk og Teknik</a:t>
                  </a:r>
                  <a:endParaRPr lang="da-DK" sz="700" dirty="0"/>
                </a:p>
              </p:txBody>
            </p:sp>
          </p:grpSp>
          <p:grpSp>
            <p:nvGrpSpPr>
              <p:cNvPr id="86" name="Gruppe 85"/>
              <p:cNvGrpSpPr>
                <a:grpSpLocks noChangeAspect="1"/>
              </p:cNvGrpSpPr>
              <p:nvPr/>
            </p:nvGrpSpPr>
            <p:grpSpPr>
              <a:xfrm>
                <a:off x="8525178" y="4305857"/>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89" name="Tekstfelt 88"/>
                <p:cNvSpPr txBox="1"/>
                <p:nvPr/>
              </p:nvSpPr>
              <p:spPr>
                <a:xfrm>
                  <a:off x="3972001" y="5639510"/>
                  <a:ext cx="576000" cy="403956"/>
                </a:xfrm>
                <a:prstGeom prst="rect">
                  <a:avLst/>
                </a:prstGeom>
                <a:noFill/>
                <a:ln>
                  <a:noFill/>
                </a:ln>
              </p:spPr>
              <p:txBody>
                <a:bodyPr wrap="square" lIns="0" tIns="0" rIns="0" bIns="0" rtlCol="0" anchor="ctr">
                  <a:spAutoFit/>
                </a:bodyPr>
                <a:lstStyle/>
                <a:p>
                  <a:pPr algn="ctr"/>
                  <a:r>
                    <a:rPr lang="da-DK" sz="700" dirty="0" smtClean="0"/>
                    <a:t>Teknisk Service og Drift</a:t>
                  </a:r>
                  <a:endParaRPr lang="da-DK" sz="700" dirty="0"/>
                </a:p>
              </p:txBody>
            </p:sp>
          </p:grpSp>
          <p:cxnSp>
            <p:nvCxnSpPr>
              <p:cNvPr id="87" name="Lige forbindelse 86"/>
              <p:cNvCxnSpPr/>
              <p:nvPr/>
            </p:nvCxnSpPr>
            <p:spPr>
              <a:xfrm>
                <a:off x="6874889" y="4107883"/>
                <a:ext cx="1940396" cy="721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5" name="Lige forbindelse 94"/>
              <p:cNvCxnSpPr>
                <a:endCxn id="97" idx="4"/>
              </p:cNvCxnSpPr>
              <p:nvPr/>
            </p:nvCxnSpPr>
            <p:spPr>
              <a:xfrm>
                <a:off x="6889469" y="4122802"/>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6" name="Gruppe 95"/>
              <p:cNvGrpSpPr>
                <a:grpSpLocks noChangeAspect="1"/>
              </p:cNvGrpSpPr>
              <p:nvPr/>
            </p:nvGrpSpPr>
            <p:grpSpPr>
              <a:xfrm>
                <a:off x="6604687" y="4305857"/>
                <a:ext cx="576000" cy="576000"/>
                <a:chOff x="3905049" y="4117626"/>
                <a:chExt cx="720000" cy="720000"/>
              </a:xfrm>
            </p:grpSpPr>
            <p:sp>
              <p:nvSpPr>
                <p:cNvPr id="97" name="Ellipse 96"/>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98" name="Tekstfelt 97"/>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smtClean="0"/>
                    <a:t>Anlæg</a:t>
                  </a:r>
                  <a:endParaRPr lang="da-DK" sz="700" dirty="0"/>
                </a:p>
              </p:txBody>
            </p:sp>
          </p:grpSp>
        </p:grpSp>
        <p:grpSp>
          <p:nvGrpSpPr>
            <p:cNvPr id="14" name="Gruppe 13"/>
            <p:cNvGrpSpPr/>
            <p:nvPr/>
          </p:nvGrpSpPr>
          <p:grpSpPr>
            <a:xfrm>
              <a:off x="5498815" y="967801"/>
              <a:ext cx="1224000" cy="2068331"/>
              <a:chOff x="5764469" y="766166"/>
              <a:chExt cx="1224000" cy="2068331"/>
            </a:xfrm>
          </p:grpSpPr>
          <p:cxnSp>
            <p:nvCxnSpPr>
              <p:cNvPr id="118" name="Lige forbindelse 117"/>
              <p:cNvCxnSpPr/>
              <p:nvPr/>
            </p:nvCxnSpPr>
            <p:spPr>
              <a:xfrm flipH="1">
                <a:off x="6373648" y="766166"/>
                <a:ext cx="6667" cy="206833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764469" y="766166"/>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a:t>
                  </a:r>
                  <a:r>
                    <a:rPr lang="da-DK" sz="900" dirty="0" smtClean="0"/>
                    <a:t>By og Bæredygtighed</a:t>
                  </a:r>
                  <a:endParaRPr lang="da-DK" sz="900" dirty="0"/>
                </a:p>
              </p:txBody>
            </p:sp>
          </p:grpSp>
        </p:grpSp>
        <p:sp>
          <p:nvSpPr>
            <p:cNvPr id="119" name="Ellipse 118"/>
            <p:cNvSpPr>
              <a:spLocks noChangeAspect="1"/>
            </p:cNvSpPr>
            <p:nvPr/>
          </p:nvSpPr>
          <p:spPr>
            <a:xfrm>
              <a:off x="4798497" y="1950969"/>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20" name="Tekstfelt 119"/>
            <p:cNvSpPr txBox="1"/>
            <p:nvPr/>
          </p:nvSpPr>
          <p:spPr>
            <a:xfrm>
              <a:off x="4925918" y="2221387"/>
              <a:ext cx="609158" cy="323165"/>
            </a:xfrm>
            <a:prstGeom prst="rect">
              <a:avLst/>
            </a:prstGeom>
            <a:noFill/>
            <a:ln>
              <a:noFill/>
            </a:ln>
          </p:spPr>
          <p:txBody>
            <a:bodyPr wrap="square" lIns="0" tIns="0" rIns="0" bIns="0" rtlCol="0">
              <a:spAutoFit/>
            </a:bodyPr>
            <a:lstStyle/>
            <a:p>
              <a:pPr algn="ctr"/>
              <a:r>
                <a:rPr lang="da-DK" sz="700" dirty="0" smtClean="0"/>
                <a:t>Sekretariat for By og Bæredygtighed</a:t>
              </a:r>
              <a:endParaRPr lang="da-DK" sz="700" dirty="0"/>
            </a:p>
          </p:txBody>
        </p:sp>
        <p:cxnSp>
          <p:nvCxnSpPr>
            <p:cNvPr id="121" name="Lige forbindelse 120"/>
            <p:cNvCxnSpPr>
              <a:stCxn id="119" idx="6"/>
            </p:cNvCxnSpPr>
            <p:nvPr/>
          </p:nvCxnSpPr>
          <p:spPr>
            <a:xfrm>
              <a:off x="5662497" y="2382969"/>
              <a:ext cx="452164"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41200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pe 20"/>
          <p:cNvGrpSpPr/>
          <p:nvPr/>
        </p:nvGrpSpPr>
        <p:grpSpPr>
          <a:xfrm>
            <a:off x="3245284" y="861845"/>
            <a:ext cx="5755151" cy="3714385"/>
            <a:chOff x="3245284" y="861845"/>
            <a:chExt cx="5755151" cy="3714385"/>
          </a:xfrm>
        </p:grpSpPr>
        <p:cxnSp>
          <p:nvCxnSpPr>
            <p:cNvPr id="70" name="Lige forbindelse 69"/>
            <p:cNvCxnSpPr>
              <a:endCxn id="112" idx="4"/>
            </p:cNvCxnSpPr>
            <p:nvPr/>
          </p:nvCxnSpPr>
          <p:spPr>
            <a:xfrm>
              <a:off x="3525645" y="3787298"/>
              <a:ext cx="7639"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Lige forbindelse 117"/>
            <p:cNvCxnSpPr>
              <a:stCxn id="43" idx="0"/>
              <a:endCxn id="158" idx="4"/>
            </p:cNvCxnSpPr>
            <p:nvPr/>
          </p:nvCxnSpPr>
          <p:spPr>
            <a:xfrm flipH="1">
              <a:off x="6088496" y="861845"/>
              <a:ext cx="18394" cy="370810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94890" y="86184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smtClean="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a:t>
                </a:r>
                <a:r>
                  <a:rPr lang="da-DK" sz="900" dirty="0" smtClean="0"/>
                  <a:t>Kultur </a:t>
                </a:r>
                <a:r>
                  <a:rPr lang="da-DK" sz="900" dirty="0"/>
                  <a:t>og </a:t>
                </a:r>
                <a:r>
                  <a:rPr lang="da-DK" sz="900" dirty="0" smtClean="0"/>
                  <a:t>Fritid</a:t>
                </a:r>
                <a:endParaRPr lang="da-DK" sz="900" dirty="0"/>
              </a:p>
            </p:txBody>
          </p:sp>
        </p:grpSp>
        <p:cxnSp>
          <p:nvCxnSpPr>
            <p:cNvPr id="26" name="Lige forbindelse 25"/>
            <p:cNvCxnSpPr/>
            <p:nvPr/>
          </p:nvCxnSpPr>
          <p:spPr>
            <a:xfrm flipV="1">
              <a:off x="6110597" y="2585876"/>
              <a:ext cx="1674000" cy="12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2" name="Gruppe 21"/>
            <p:cNvGrpSpPr/>
            <p:nvPr/>
          </p:nvGrpSpPr>
          <p:grpSpPr>
            <a:xfrm>
              <a:off x="6508026" y="2585876"/>
              <a:ext cx="2492409" cy="1990354"/>
              <a:chOff x="2431031" y="2867538"/>
              <a:chExt cx="2492409" cy="1990354"/>
            </a:xfrm>
          </p:grpSpPr>
          <p:cxnSp>
            <p:nvCxnSpPr>
              <p:cNvPr id="201" name="Lige forbindelse 200"/>
              <p:cNvCxnSpPr/>
              <p:nvPr/>
            </p:nvCxnSpPr>
            <p:spPr>
              <a:xfrm flipH="1">
                <a:off x="3669622" y="2867538"/>
                <a:ext cx="13822" cy="122226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3255262" y="3017652"/>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smtClean="0"/>
                    <a:t>&lt;</a:t>
                  </a:r>
                </a:p>
              </p:txBody>
            </p:sp>
            <p:sp>
              <p:nvSpPr>
                <p:cNvPr id="11" name="Tekstfelt 10"/>
                <p:cNvSpPr txBox="1"/>
                <p:nvPr/>
              </p:nvSpPr>
              <p:spPr>
                <a:xfrm>
                  <a:off x="7451294" y="3274617"/>
                  <a:ext cx="587468" cy="107722"/>
                </a:xfrm>
                <a:prstGeom prst="rect">
                  <a:avLst/>
                </a:prstGeom>
                <a:noFill/>
                <a:ln>
                  <a:noFill/>
                </a:ln>
              </p:spPr>
              <p:txBody>
                <a:bodyPr wrap="square" lIns="0" tIns="0" rIns="0" bIns="0" rtlCol="0">
                  <a:spAutoFit/>
                </a:bodyPr>
                <a:lstStyle/>
                <a:p>
                  <a:pPr algn="ctr"/>
                  <a:r>
                    <a:rPr lang="da-DK" sz="700" dirty="0" smtClean="0"/>
                    <a:t>Bibliotek</a:t>
                  </a:r>
                </a:p>
              </p:txBody>
            </p:sp>
          </p:grpSp>
          <p:cxnSp>
            <p:nvCxnSpPr>
              <p:cNvPr id="124" name="Lige forbindelse 123"/>
              <p:cNvCxnSpPr>
                <a:endCxn id="209" idx="4"/>
              </p:cNvCxnSpPr>
              <p:nvPr/>
            </p:nvCxnSpPr>
            <p:spPr>
              <a:xfrm>
                <a:off x="3986967" y="4082092"/>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8" name="Lige forbindelse 197"/>
              <p:cNvCxnSpPr/>
              <p:nvPr/>
            </p:nvCxnSpPr>
            <p:spPr>
              <a:xfrm flipH="1">
                <a:off x="4629312" y="4082092"/>
                <a:ext cx="5344" cy="7594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9" name="Lige forbindelse 198"/>
              <p:cNvCxnSpPr>
                <a:endCxn id="211" idx="4"/>
              </p:cNvCxnSpPr>
              <p:nvPr/>
            </p:nvCxnSpPr>
            <p:spPr>
              <a:xfrm flipH="1">
                <a:off x="3357834" y="4082092"/>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2725483" y="4098837"/>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2431031" y="4272856"/>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4" name="Tekstfelt 213"/>
                <p:cNvSpPr txBox="1"/>
                <p:nvPr/>
              </p:nvSpPr>
              <p:spPr>
                <a:xfrm>
                  <a:off x="3977049" y="4342972"/>
                  <a:ext cx="576000" cy="269305"/>
                </a:xfrm>
                <a:prstGeom prst="rect">
                  <a:avLst/>
                </a:prstGeom>
                <a:noFill/>
                <a:ln>
                  <a:noFill/>
                </a:ln>
              </p:spPr>
              <p:txBody>
                <a:bodyPr wrap="square" lIns="0" tIns="0" rIns="0" bIns="0" rtlCol="0" anchor="ctr">
                  <a:spAutoFit/>
                </a:bodyPr>
                <a:lstStyle/>
                <a:p>
                  <a:pPr algn="ctr"/>
                  <a:r>
                    <a:rPr lang="da-DK" sz="700" dirty="0" smtClean="0"/>
                    <a:t>Biblioteks-drift</a:t>
                  </a:r>
                  <a:endParaRPr lang="da-DK" sz="700" dirty="0"/>
                </a:p>
              </p:txBody>
            </p:sp>
          </p:grpSp>
          <p:grpSp>
            <p:nvGrpSpPr>
              <p:cNvPr id="203" name="Gruppe 202"/>
              <p:cNvGrpSpPr>
                <a:grpSpLocks noChangeAspect="1"/>
              </p:cNvGrpSpPr>
              <p:nvPr/>
            </p:nvGrpSpPr>
            <p:grpSpPr>
              <a:xfrm>
                <a:off x="3069834" y="4272856"/>
                <a:ext cx="576000" cy="576000"/>
                <a:chOff x="3895317" y="4799557"/>
                <a:chExt cx="720000" cy="720000"/>
              </a:xfrm>
            </p:grpSpPr>
            <p:sp>
              <p:nvSpPr>
                <p:cNvPr id="211" name="Ellipse 210"/>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2" name="Tekstfelt 211"/>
                <p:cNvSpPr txBox="1"/>
                <p:nvPr/>
              </p:nvSpPr>
              <p:spPr>
                <a:xfrm>
                  <a:off x="3929991" y="4890252"/>
                  <a:ext cx="675000" cy="538609"/>
                </a:xfrm>
                <a:prstGeom prst="rect">
                  <a:avLst/>
                </a:prstGeom>
                <a:noFill/>
                <a:ln>
                  <a:noFill/>
                </a:ln>
              </p:spPr>
              <p:txBody>
                <a:bodyPr wrap="square" lIns="0" tIns="0" rIns="0" bIns="0" rtlCol="0" anchor="ctr">
                  <a:spAutoFit/>
                </a:bodyPr>
                <a:lstStyle/>
                <a:p>
                  <a:pPr algn="ctr"/>
                  <a:r>
                    <a:rPr lang="da-DK" sz="700" dirty="0" smtClean="0"/>
                    <a:t>Litteratur-formidling og </a:t>
                  </a:r>
                  <a:r>
                    <a:rPr lang="da-DK" sz="700" dirty="0" err="1" smtClean="0"/>
                    <a:t>kommuni-kation</a:t>
                  </a:r>
                  <a:endParaRPr lang="da-DK" sz="700" dirty="0"/>
                </a:p>
              </p:txBody>
            </p:sp>
          </p:grpSp>
          <p:grpSp>
            <p:nvGrpSpPr>
              <p:cNvPr id="204" name="Gruppe 203"/>
              <p:cNvGrpSpPr>
                <a:grpSpLocks noChangeAspect="1"/>
              </p:cNvGrpSpPr>
              <p:nvPr/>
            </p:nvGrpSpPr>
            <p:grpSpPr>
              <a:xfrm>
                <a:off x="3708637" y="4272856"/>
                <a:ext cx="576000" cy="576000"/>
                <a:chOff x="3900001" y="5481488"/>
                <a:chExt cx="720000" cy="720000"/>
              </a:xfrm>
            </p:grpSpPr>
            <p:sp>
              <p:nvSpPr>
                <p:cNvPr id="209" name="Ellipse 208"/>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10" name="Tekstfelt 209"/>
                <p:cNvSpPr txBox="1"/>
                <p:nvPr/>
              </p:nvSpPr>
              <p:spPr>
                <a:xfrm>
                  <a:off x="3922501" y="5639510"/>
                  <a:ext cx="675000" cy="403956"/>
                </a:xfrm>
                <a:prstGeom prst="rect">
                  <a:avLst/>
                </a:prstGeom>
                <a:noFill/>
                <a:ln>
                  <a:noFill/>
                </a:ln>
              </p:spPr>
              <p:txBody>
                <a:bodyPr wrap="square" lIns="0" tIns="0" rIns="0" bIns="0" rtlCol="0" anchor="ctr">
                  <a:spAutoFit/>
                </a:bodyPr>
                <a:lstStyle/>
                <a:p>
                  <a:pPr algn="ctr"/>
                  <a:r>
                    <a:rPr lang="da-DK" sz="700" dirty="0" smtClean="0"/>
                    <a:t>Samarbejde </a:t>
                  </a:r>
                  <a:r>
                    <a:rPr lang="da-DK" sz="700" dirty="0" err="1" smtClean="0"/>
                    <a:t>folkebiblio-tekerne</a:t>
                  </a:r>
                  <a:endParaRPr lang="da-DK" sz="700" dirty="0"/>
                </a:p>
              </p:txBody>
            </p:sp>
          </p:grpSp>
          <p:cxnSp>
            <p:nvCxnSpPr>
              <p:cNvPr id="205" name="Lige forbindelse 204"/>
              <p:cNvCxnSpPr/>
              <p:nvPr/>
            </p:nvCxnSpPr>
            <p:spPr>
              <a:xfrm flipV="1">
                <a:off x="2715262" y="4082092"/>
                <a:ext cx="1944000" cy="3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6" name="Gruppe 205"/>
              <p:cNvGrpSpPr>
                <a:grpSpLocks noChangeAspect="1"/>
              </p:cNvGrpSpPr>
              <p:nvPr/>
            </p:nvGrpSpPr>
            <p:grpSpPr>
              <a:xfrm>
                <a:off x="4347440" y="4272856"/>
                <a:ext cx="576000" cy="576000"/>
                <a:chOff x="3900001" y="5481488"/>
                <a:chExt cx="720000" cy="720000"/>
              </a:xfrm>
            </p:grpSpPr>
            <p:sp>
              <p:nvSpPr>
                <p:cNvPr id="207" name="Ellipse 206"/>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208" name="Tekstfelt 207"/>
                <p:cNvSpPr txBox="1"/>
                <p:nvPr/>
              </p:nvSpPr>
              <p:spPr>
                <a:xfrm>
                  <a:off x="3945001" y="5639510"/>
                  <a:ext cx="630000" cy="403956"/>
                </a:xfrm>
                <a:prstGeom prst="rect">
                  <a:avLst/>
                </a:prstGeom>
                <a:noFill/>
                <a:ln>
                  <a:noFill/>
                </a:ln>
              </p:spPr>
              <p:txBody>
                <a:bodyPr wrap="square" lIns="0" tIns="0" rIns="0" bIns="0" rtlCol="0" anchor="ctr">
                  <a:spAutoFit/>
                </a:bodyPr>
                <a:lstStyle/>
                <a:p>
                  <a:pPr algn="ctr"/>
                  <a:r>
                    <a:rPr lang="da-DK" sz="700" dirty="0" smtClean="0"/>
                    <a:t>Betjening og </a:t>
                  </a:r>
                  <a:r>
                    <a:rPr lang="da-DK" sz="700" dirty="0" err="1" smtClean="0"/>
                    <a:t>materiale-håndtering</a:t>
                  </a:r>
                  <a:endParaRPr lang="da-DK" sz="700" dirty="0"/>
                </a:p>
              </p:txBody>
            </p:sp>
          </p:grpSp>
        </p:grpSp>
        <p:grpSp>
          <p:nvGrpSpPr>
            <p:cNvPr id="12" name="Gruppe 11"/>
            <p:cNvGrpSpPr/>
            <p:nvPr/>
          </p:nvGrpSpPr>
          <p:grpSpPr>
            <a:xfrm>
              <a:off x="3245284" y="3787298"/>
              <a:ext cx="3131212" cy="782652"/>
              <a:chOff x="5818385" y="4060458"/>
              <a:chExt cx="3131212" cy="782652"/>
            </a:xfrm>
          </p:grpSpPr>
          <p:cxnSp>
            <p:nvCxnSpPr>
              <p:cNvPr id="101" name="Lige forbindelse 100"/>
              <p:cNvCxnSpPr>
                <a:endCxn id="152" idx="4"/>
              </p:cNvCxnSpPr>
              <p:nvPr/>
            </p:nvCxnSpPr>
            <p:spPr>
              <a:xfrm flipH="1">
                <a:off x="7383991" y="4060458"/>
                <a:ext cx="1431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8" name="Lige forbindelse 97"/>
              <p:cNvCxnSpPr>
                <a:endCxn id="110" idx="4"/>
              </p:cNvCxnSpPr>
              <p:nvPr/>
            </p:nvCxnSpPr>
            <p:spPr>
              <a:xfrm>
                <a:off x="6742751" y="4083223"/>
                <a:ext cx="2437" cy="75988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6113942" y="4079103"/>
                <a:ext cx="2556000" cy="35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0" name="Lige forbindelse 149"/>
              <p:cNvCxnSpPr>
                <a:endCxn id="155" idx="4"/>
              </p:cNvCxnSpPr>
              <p:nvPr/>
            </p:nvCxnSpPr>
            <p:spPr>
              <a:xfrm>
                <a:off x="8014802" y="4096616"/>
                <a:ext cx="7992"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 name="Gruppe 6"/>
              <p:cNvGrpSpPr/>
              <p:nvPr/>
            </p:nvGrpSpPr>
            <p:grpSpPr>
              <a:xfrm>
                <a:off x="5818385" y="4267110"/>
                <a:ext cx="3131212" cy="576000"/>
                <a:chOff x="5818385" y="4267110"/>
                <a:chExt cx="3131212" cy="576000"/>
              </a:xfrm>
            </p:grpSpPr>
            <p:grpSp>
              <p:nvGrpSpPr>
                <p:cNvPr id="107" name="Gruppe 106"/>
                <p:cNvGrpSpPr>
                  <a:grpSpLocks noChangeAspect="1"/>
                </p:cNvGrpSpPr>
                <p:nvPr/>
              </p:nvGrpSpPr>
              <p:grpSpPr>
                <a:xfrm>
                  <a:off x="5818385" y="4267110"/>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smtClean="0"/>
                      <a:t>Kulturhus</a:t>
                    </a:r>
                    <a:endParaRPr lang="da-DK" sz="700" dirty="0"/>
                  </a:p>
                </p:txBody>
              </p:sp>
            </p:grpSp>
            <p:grpSp>
              <p:nvGrpSpPr>
                <p:cNvPr id="109" name="Gruppe 108"/>
                <p:cNvGrpSpPr>
                  <a:grpSpLocks noChangeAspect="1"/>
                </p:cNvGrpSpPr>
                <p:nvPr/>
              </p:nvGrpSpPr>
              <p:grpSpPr>
                <a:xfrm>
                  <a:off x="6457188" y="4267110"/>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smtClean="0"/>
                      <a:t>Frivillighed</a:t>
                    </a:r>
                    <a:endParaRPr lang="da-DK" sz="700" dirty="0"/>
                  </a:p>
                </p:txBody>
              </p:sp>
            </p:grpSp>
            <p:grpSp>
              <p:nvGrpSpPr>
                <p:cNvPr id="151" name="Gruppe 150"/>
                <p:cNvGrpSpPr>
                  <a:grpSpLocks noChangeAspect="1"/>
                </p:cNvGrpSpPr>
                <p:nvPr/>
              </p:nvGrpSpPr>
              <p:grpSpPr>
                <a:xfrm>
                  <a:off x="7095991" y="4267110"/>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3" name="Tekstfelt 152"/>
                  <p:cNvSpPr txBox="1"/>
                  <p:nvPr/>
                </p:nvSpPr>
                <p:spPr>
                  <a:xfrm>
                    <a:off x="3917817" y="5024903"/>
                    <a:ext cx="675000" cy="269305"/>
                  </a:xfrm>
                  <a:prstGeom prst="rect">
                    <a:avLst/>
                  </a:prstGeom>
                  <a:noFill/>
                  <a:ln>
                    <a:noFill/>
                  </a:ln>
                </p:spPr>
                <p:txBody>
                  <a:bodyPr wrap="square" lIns="0" tIns="0" rIns="0" bIns="0" rtlCol="0" anchor="ctr">
                    <a:spAutoFit/>
                  </a:bodyPr>
                  <a:lstStyle/>
                  <a:p>
                    <a:pPr algn="ctr"/>
                    <a:r>
                      <a:rPr lang="da-DK" sz="700" dirty="0" err="1" smtClean="0"/>
                      <a:t>Folke-oplysning</a:t>
                    </a:r>
                    <a:endParaRPr lang="da-DK" sz="700" dirty="0"/>
                  </a:p>
                </p:txBody>
              </p:sp>
            </p:grpSp>
            <p:grpSp>
              <p:nvGrpSpPr>
                <p:cNvPr id="154" name="Gruppe 153"/>
                <p:cNvGrpSpPr>
                  <a:grpSpLocks noChangeAspect="1"/>
                </p:cNvGrpSpPr>
                <p:nvPr/>
              </p:nvGrpSpPr>
              <p:grpSpPr>
                <a:xfrm>
                  <a:off x="7734794" y="4267110"/>
                  <a:ext cx="576000" cy="576000"/>
                  <a:chOff x="3900001" y="5481488"/>
                  <a:chExt cx="720000" cy="720000"/>
                </a:xfrm>
              </p:grpSpPr>
              <p:sp>
                <p:nvSpPr>
                  <p:cNvPr id="155" name="Ellipse 15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6" name="Tekstfelt 155"/>
                  <p:cNvSpPr txBox="1"/>
                  <p:nvPr/>
                </p:nvSpPr>
                <p:spPr>
                  <a:xfrm>
                    <a:off x="3972001" y="5706834"/>
                    <a:ext cx="576000" cy="269305"/>
                  </a:xfrm>
                  <a:prstGeom prst="rect">
                    <a:avLst/>
                  </a:prstGeom>
                  <a:noFill/>
                  <a:ln>
                    <a:noFill/>
                  </a:ln>
                </p:spPr>
                <p:txBody>
                  <a:bodyPr wrap="square" lIns="0" tIns="0" rIns="0" bIns="0" rtlCol="0" anchor="ctr">
                    <a:spAutoFit/>
                  </a:bodyPr>
                  <a:lstStyle/>
                  <a:p>
                    <a:pPr algn="ctr"/>
                    <a:r>
                      <a:rPr lang="da-DK" sz="700" dirty="0" smtClean="0"/>
                      <a:t>Forenings-betjening</a:t>
                    </a:r>
                    <a:endParaRPr lang="da-DK" sz="700" dirty="0"/>
                  </a:p>
                </p:txBody>
              </p:sp>
            </p:grpSp>
            <p:grpSp>
              <p:nvGrpSpPr>
                <p:cNvPr id="157" name="Gruppe 156"/>
                <p:cNvGrpSpPr>
                  <a:grpSpLocks noChangeAspect="1"/>
                </p:cNvGrpSpPr>
                <p:nvPr/>
              </p:nvGrpSpPr>
              <p:grpSpPr>
                <a:xfrm>
                  <a:off x="8373597" y="4267110"/>
                  <a:ext cx="576000" cy="576000"/>
                  <a:chOff x="3900001" y="5481488"/>
                  <a:chExt cx="720000" cy="720000"/>
                </a:xfrm>
              </p:grpSpPr>
              <p:sp>
                <p:nvSpPr>
                  <p:cNvPr id="158" name="Ellipse 15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59" name="Tekstfelt 158"/>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smtClean="0"/>
                      <a:t>Svømmehal</a:t>
                    </a:r>
                    <a:endParaRPr lang="da-DK" sz="700" dirty="0"/>
                  </a:p>
                </p:txBody>
              </p:sp>
            </p:grpSp>
          </p:grpSp>
        </p:grpSp>
        <p:grpSp>
          <p:nvGrpSpPr>
            <p:cNvPr id="24" name="Gruppe 23"/>
            <p:cNvGrpSpPr/>
            <p:nvPr/>
          </p:nvGrpSpPr>
          <p:grpSpPr>
            <a:xfrm>
              <a:off x="4810890" y="1898960"/>
              <a:ext cx="1296000" cy="864000"/>
              <a:chOff x="3939622" y="1890332"/>
              <a:chExt cx="1296000" cy="864000"/>
            </a:xfrm>
          </p:grpSpPr>
          <p:cxnSp>
            <p:nvCxnSpPr>
              <p:cNvPr id="120" name="Lige forbindelse 119"/>
              <p:cNvCxnSpPr>
                <a:stCxn id="119" idx="6"/>
              </p:cNvCxnSpPr>
              <p:nvPr/>
            </p:nvCxnSpPr>
            <p:spPr>
              <a:xfrm>
                <a:off x="4803622" y="2322332"/>
                <a:ext cx="432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 name="Gruppe 8"/>
              <p:cNvGrpSpPr/>
              <p:nvPr/>
            </p:nvGrpSpPr>
            <p:grpSpPr>
              <a:xfrm>
                <a:off x="3939622" y="1890332"/>
                <a:ext cx="864000" cy="864000"/>
                <a:chOff x="3939622" y="1890332"/>
                <a:chExt cx="864000" cy="864000"/>
              </a:xfrm>
            </p:grpSpPr>
            <p:sp>
              <p:nvSpPr>
                <p:cNvPr id="119" name="Ellipse 118"/>
                <p:cNvSpPr>
                  <a:spLocks noChangeAspect="1"/>
                </p:cNvSpPr>
                <p:nvPr/>
              </p:nvSpPr>
              <p:spPr>
                <a:xfrm>
                  <a:off x="3939622" y="189033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smtClean="0"/>
                </a:p>
              </p:txBody>
            </p:sp>
            <p:sp>
              <p:nvSpPr>
                <p:cNvPr id="121" name="Tekstfelt 120"/>
                <p:cNvSpPr txBox="1"/>
                <p:nvPr/>
              </p:nvSpPr>
              <p:spPr>
                <a:xfrm>
                  <a:off x="4067043" y="2268471"/>
                  <a:ext cx="609158" cy="107722"/>
                </a:xfrm>
                <a:prstGeom prst="rect">
                  <a:avLst/>
                </a:prstGeom>
                <a:noFill/>
                <a:ln>
                  <a:noFill/>
                </a:ln>
              </p:spPr>
              <p:txBody>
                <a:bodyPr wrap="square" lIns="0" tIns="0" rIns="0" bIns="0" rtlCol="0">
                  <a:spAutoFit/>
                </a:bodyPr>
                <a:lstStyle/>
                <a:p>
                  <a:pPr algn="ctr"/>
                  <a:r>
                    <a:rPr lang="da-DK" sz="700" dirty="0" smtClean="0"/>
                    <a:t>Sekretariat</a:t>
                  </a:r>
                  <a:endParaRPr lang="da-DK" sz="700" dirty="0"/>
                </a:p>
              </p:txBody>
            </p:sp>
          </p:grpSp>
        </p:grpSp>
      </p:grpSp>
    </p:spTree>
    <p:extLst>
      <p:ext uri="{BB962C8B-B14F-4D97-AF65-F5344CB8AC3E}">
        <p14:creationId xmlns:p14="http://schemas.microsoft.com/office/powerpoint/2010/main" val="3042083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Solrød Kommune PowerPoint skabelon">
  <a:themeElements>
    <a:clrScheme name="Solrød Kommune">
      <a:dk1>
        <a:sysClr val="windowText" lastClr="000000"/>
      </a:dk1>
      <a:lt1>
        <a:sysClr val="window" lastClr="FFFFFF"/>
      </a:lt1>
      <a:dk2>
        <a:srgbClr val="1D619D"/>
      </a:dk2>
      <a:lt2>
        <a:srgbClr val="EEECE1"/>
      </a:lt2>
      <a:accent1>
        <a:srgbClr val="BC1413"/>
      </a:accent1>
      <a:accent2>
        <a:srgbClr val="E87D33"/>
      </a:accent2>
      <a:accent3>
        <a:srgbClr val="FFCC00"/>
      </a:accent3>
      <a:accent4>
        <a:srgbClr val="AEB7C1"/>
      </a:accent4>
      <a:accent5>
        <a:srgbClr val="2B717A"/>
      </a:accent5>
      <a:accent6>
        <a:srgbClr val="699A68"/>
      </a:accent6>
      <a:hlink>
        <a:srgbClr val="1D619D"/>
      </a:hlink>
      <a:folHlink>
        <a:srgbClr val="1D619D"/>
      </a:folHlink>
    </a:clrScheme>
    <a:fontScheme name="Solrød Kommune">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rtlCol="0" anchor="ctr"/>
      <a:lstStyle>
        <a:defPPr algn="ctr">
          <a:defRPr sz="2000" noProof="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Præsentation1" id="{384067D8-1386-4405-AA15-FD3A7A6458F4}" vid="{23E4DF33-E443-4BBB-80D9-8332B7AB297B}"/>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662</Words>
  <Application>Microsoft Office PowerPoint</Application>
  <PresentationFormat>Widescreen</PresentationFormat>
  <Paragraphs>196</Paragraphs>
  <Slides>12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Arial</vt:lpstr>
      <vt:lpstr>Segoe UI</vt:lpstr>
      <vt:lpstr>Segoe UI Semilight</vt:lpstr>
      <vt:lpstr>Times New Roman</vt:lpstr>
      <vt:lpstr>Solrød Kommune PowerPoint skabelon</vt:lpstr>
      <vt:lpstr>PowerPoint-præsentation</vt:lpstr>
      <vt:lpstr>Organisationsbeskrivelse</vt:lpstr>
      <vt:lpstr>Tværgående lederfora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2020-02-27T12:16:34Z</dcterms:created>
  <dcterms:modified xsi:type="dcterms:W3CDTF">2025-03-07T07:30:04Z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TemplafyTimeStamp">
    <vt:lpwstr>2020-04-28T09:35:51.6910386Z</vt:lpwstr>
  </property>
  <property fmtid="{D5CDD505-2E9C-101B-9397-08002B2CF9AE}" pid="4" name="CustomerId">
    <vt:lpwstr>solrod</vt:lpwstr>
  </property>
  <property fmtid="{D5CDD505-2E9C-101B-9397-08002B2CF9AE}" pid="5" name="TemplateId">
    <vt:lpwstr>636783052622535308</vt:lpwstr>
  </property>
  <property fmtid="{D5CDD505-2E9C-101B-9397-08002B2CF9AE}" pid="6" name="UserProfileId">
    <vt:lpwstr>636727619532116178</vt:lpwstr>
  </property>
</Properties>
</file>